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1"/>
  </p:sld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4" r:id="rId9"/>
    <p:sldId id="266" r:id="rId10"/>
    <p:sldId id="282" r:id="rId11"/>
    <p:sldId id="267" r:id="rId12"/>
    <p:sldId id="269" r:id="rId13"/>
    <p:sldId id="270" r:id="rId14"/>
    <p:sldId id="271" r:id="rId15"/>
    <p:sldId id="274" r:id="rId16"/>
    <p:sldId id="275" r:id="rId17"/>
    <p:sldId id="277" r:id="rId18"/>
    <p:sldId id="278" r:id="rId19"/>
    <p:sldId id="280" r:id="rId20"/>
    <p:sldId id="283" r:id="rId21"/>
    <p:sldId id="285" r:id="rId22"/>
    <p:sldId id="286" r:id="rId23"/>
    <p:sldId id="287" r:id="rId24"/>
    <p:sldId id="28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209" autoAdjust="0"/>
  </p:normalViewPr>
  <p:slideViewPr>
    <p:cSldViewPr snapToGrid="0" snapToObjects="1">
      <p:cViewPr varScale="1">
        <p:scale>
          <a:sx n="100" d="100"/>
          <a:sy n="100" d="100"/>
        </p:scale>
        <p:origin x="-12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BF1A79-34CB-C74D-A2E3-6837FAB3A299}" type="doc">
      <dgm:prSet loTypeId="urn:microsoft.com/office/officeart/2005/8/layout/cycle2" loCatId="" qsTypeId="urn:microsoft.com/office/officeart/2005/8/quickstyle/simple1" qsCatId="simple" csTypeId="urn:microsoft.com/office/officeart/2005/8/colors/accent0_1" csCatId="mainScheme" phldr="1"/>
      <dgm:spPr/>
    </dgm:pt>
    <dgm:pt modelId="{F4E9ABF3-36AE-D04B-BD3A-7EACAC0169BC}">
      <dgm:prSet phldrT="[Text]" custT="1"/>
      <dgm:spPr/>
      <dgm:t>
        <a:bodyPr/>
        <a:lstStyle/>
        <a:p>
          <a:r>
            <a:rPr lang="en-US" sz="900" dirty="0" err="1" smtClean="0"/>
            <a:t>onClickBet</a:t>
          </a:r>
          <a:r>
            <a:rPr lang="en-US" sz="900" dirty="0" smtClean="0"/>
            <a:t>()</a:t>
          </a:r>
          <a:endParaRPr lang="en-US" sz="900" dirty="0"/>
        </a:p>
      </dgm:t>
    </dgm:pt>
    <dgm:pt modelId="{A34B9ECB-D61E-594C-9997-D4B07DE5936F}" type="parTrans" cxnId="{C03BC0CB-3BFB-2443-ABBF-381436EC70D1}">
      <dgm:prSet/>
      <dgm:spPr/>
      <dgm:t>
        <a:bodyPr/>
        <a:lstStyle/>
        <a:p>
          <a:endParaRPr lang="en-US" sz="2000"/>
        </a:p>
      </dgm:t>
    </dgm:pt>
    <dgm:pt modelId="{3ABDAB0D-3B0D-7B49-ACA0-840DDC0EA1F5}" type="sibTrans" cxnId="{C03BC0CB-3BFB-2443-ABBF-381436EC70D1}">
      <dgm:prSet custT="1"/>
      <dgm:spPr/>
      <dgm:t>
        <a:bodyPr/>
        <a:lstStyle/>
        <a:p>
          <a:endParaRPr lang="en-US" sz="800"/>
        </a:p>
      </dgm:t>
    </dgm:pt>
    <dgm:pt modelId="{F449B635-8B5D-514A-9611-EB1503383255}">
      <dgm:prSet phldrT="[Text]" custT="1"/>
      <dgm:spPr/>
      <dgm:t>
        <a:bodyPr/>
        <a:lstStyle/>
        <a:p>
          <a:r>
            <a:rPr lang="en-US" sz="700" i="1" dirty="0" smtClean="0"/>
            <a:t>Disable Bet Buttons</a:t>
          </a:r>
          <a:endParaRPr lang="en-US" sz="700" dirty="0"/>
        </a:p>
      </dgm:t>
    </dgm:pt>
    <dgm:pt modelId="{C8ECA6F8-5CDD-7D42-9178-7CA73A2B1A38}" type="parTrans" cxnId="{F031A93E-7E4D-8F4B-A8E6-BF04B107DED0}">
      <dgm:prSet/>
      <dgm:spPr/>
      <dgm:t>
        <a:bodyPr/>
        <a:lstStyle/>
        <a:p>
          <a:endParaRPr lang="en-US" sz="2000"/>
        </a:p>
      </dgm:t>
    </dgm:pt>
    <dgm:pt modelId="{2E8FF1CB-BCE9-E940-A9C5-CCE66CB4AF71}" type="sibTrans" cxnId="{F031A93E-7E4D-8F4B-A8E6-BF04B107DED0}">
      <dgm:prSet/>
      <dgm:spPr/>
      <dgm:t>
        <a:bodyPr/>
        <a:lstStyle/>
        <a:p>
          <a:endParaRPr lang="en-US" sz="2000"/>
        </a:p>
      </dgm:t>
    </dgm:pt>
    <dgm:pt modelId="{5233F7DE-509B-AB49-B6EA-8B82E0EA4E70}">
      <dgm:prSet phldrT="[Text]" custT="1"/>
      <dgm:spPr/>
      <dgm:t>
        <a:bodyPr/>
        <a:lstStyle/>
        <a:p>
          <a:r>
            <a:rPr lang="en-US" sz="700" i="1" dirty="0" smtClean="0"/>
            <a:t>Play Sound</a:t>
          </a:r>
          <a:endParaRPr lang="en-US" sz="700" dirty="0"/>
        </a:p>
      </dgm:t>
    </dgm:pt>
    <dgm:pt modelId="{8802C884-EECB-AC4C-8A21-D06838944B09}" type="parTrans" cxnId="{080C0CFB-56D6-9747-84A7-14B57478501B}">
      <dgm:prSet/>
      <dgm:spPr/>
      <dgm:t>
        <a:bodyPr/>
        <a:lstStyle/>
        <a:p>
          <a:endParaRPr lang="en-US" sz="2000"/>
        </a:p>
      </dgm:t>
    </dgm:pt>
    <dgm:pt modelId="{2BBFFAE0-B9BE-0D40-836B-CC7F1E69CBD5}" type="sibTrans" cxnId="{080C0CFB-56D6-9747-84A7-14B57478501B}">
      <dgm:prSet/>
      <dgm:spPr/>
      <dgm:t>
        <a:bodyPr/>
        <a:lstStyle/>
        <a:p>
          <a:endParaRPr lang="en-US" sz="2000"/>
        </a:p>
      </dgm:t>
    </dgm:pt>
    <dgm:pt modelId="{DD6A8A27-B8E4-A64C-B6E4-0D3D173EFDC0}">
      <dgm:prSet phldrT="[Text]" custT="1"/>
      <dgm:spPr/>
      <dgm:t>
        <a:bodyPr/>
        <a:lstStyle/>
        <a:p>
          <a:r>
            <a:rPr lang="en-US" sz="700" i="1" dirty="0" smtClean="0"/>
            <a:t>Set Bet Amount</a:t>
          </a:r>
          <a:endParaRPr lang="en-US" sz="700" dirty="0"/>
        </a:p>
      </dgm:t>
    </dgm:pt>
    <dgm:pt modelId="{1C16DE6E-35C5-BD4C-9D80-53FB4EB725A9}" type="parTrans" cxnId="{0633D988-CB52-694F-AC82-20D6A67C6CAA}">
      <dgm:prSet/>
      <dgm:spPr/>
      <dgm:t>
        <a:bodyPr/>
        <a:lstStyle/>
        <a:p>
          <a:endParaRPr lang="en-US" sz="2000"/>
        </a:p>
      </dgm:t>
    </dgm:pt>
    <dgm:pt modelId="{3FEE9BDE-B47A-AC40-A38F-807B1A164742}" type="sibTrans" cxnId="{0633D988-CB52-694F-AC82-20D6A67C6CAA}">
      <dgm:prSet/>
      <dgm:spPr/>
      <dgm:t>
        <a:bodyPr/>
        <a:lstStyle/>
        <a:p>
          <a:endParaRPr lang="en-US" sz="2000"/>
        </a:p>
      </dgm:t>
    </dgm:pt>
    <dgm:pt modelId="{C1B4EC31-6D81-D747-8E61-F78900E27923}">
      <dgm:prSet phldrT="[Text]" custT="1"/>
      <dgm:spPr/>
      <dgm:t>
        <a:bodyPr/>
        <a:lstStyle/>
        <a:p>
          <a:r>
            <a:rPr lang="en-US" sz="700" i="1" dirty="0" smtClean="0"/>
            <a:t>Subtract Credit Amount</a:t>
          </a:r>
          <a:endParaRPr lang="en-US" sz="700" dirty="0"/>
        </a:p>
      </dgm:t>
    </dgm:pt>
    <dgm:pt modelId="{DD963F0B-04DF-104F-99DC-C3086943DC04}" type="parTrans" cxnId="{E0DB3E62-9E0D-BD49-B636-5D552E824798}">
      <dgm:prSet/>
      <dgm:spPr/>
      <dgm:t>
        <a:bodyPr/>
        <a:lstStyle/>
        <a:p>
          <a:endParaRPr lang="en-US" sz="2000"/>
        </a:p>
      </dgm:t>
    </dgm:pt>
    <dgm:pt modelId="{8E9B51BC-786A-A444-94E1-1ABFFBEDFED8}" type="sibTrans" cxnId="{E0DB3E62-9E0D-BD49-B636-5D552E824798}">
      <dgm:prSet/>
      <dgm:spPr/>
      <dgm:t>
        <a:bodyPr/>
        <a:lstStyle/>
        <a:p>
          <a:endParaRPr lang="en-US" sz="2000"/>
        </a:p>
      </dgm:t>
    </dgm:pt>
    <dgm:pt modelId="{0B74E972-DD7A-5740-A09C-098E8F3CF3FB}">
      <dgm:prSet phldrT="[Text]" custT="1"/>
      <dgm:spPr/>
      <dgm:t>
        <a:bodyPr/>
        <a:lstStyle/>
        <a:p>
          <a:r>
            <a:rPr lang="en-US" sz="900" dirty="0" smtClean="0"/>
            <a:t>Get Cards Value</a:t>
          </a:r>
          <a:endParaRPr lang="en-US" sz="900" dirty="0"/>
        </a:p>
      </dgm:t>
    </dgm:pt>
    <dgm:pt modelId="{5C78D74D-46C8-F145-92F3-44DB74639CF0}" type="parTrans" cxnId="{D15A4F9F-B888-D84F-9554-6EE4047A47A8}">
      <dgm:prSet/>
      <dgm:spPr/>
      <dgm:t>
        <a:bodyPr/>
        <a:lstStyle/>
        <a:p>
          <a:endParaRPr lang="en-US" sz="2000"/>
        </a:p>
      </dgm:t>
    </dgm:pt>
    <dgm:pt modelId="{920F7EF1-529A-AE43-B608-6BB1BD13BDA7}" type="sibTrans" cxnId="{D15A4F9F-B888-D84F-9554-6EE4047A47A8}">
      <dgm:prSet custT="1"/>
      <dgm:spPr/>
      <dgm:t>
        <a:bodyPr/>
        <a:lstStyle/>
        <a:p>
          <a:endParaRPr lang="en-US" sz="800"/>
        </a:p>
      </dgm:t>
    </dgm:pt>
    <dgm:pt modelId="{801C124A-A889-CA4B-925B-D749FCB6BE70}">
      <dgm:prSet phldrT="[Text]" custT="1"/>
      <dgm:spPr/>
      <dgm:t>
        <a:bodyPr/>
        <a:lstStyle/>
        <a:p>
          <a:r>
            <a:rPr lang="en-US" sz="900" dirty="0" smtClean="0"/>
            <a:t>Set Default Values</a:t>
          </a:r>
          <a:endParaRPr lang="en-US" sz="900" dirty="0"/>
        </a:p>
      </dgm:t>
    </dgm:pt>
    <dgm:pt modelId="{2190D34D-5F39-3D44-BE98-6C144DA5733D}" type="parTrans" cxnId="{A8F1B867-30CF-2A45-8C93-1DA4D3DF9536}">
      <dgm:prSet/>
      <dgm:spPr/>
      <dgm:t>
        <a:bodyPr/>
        <a:lstStyle/>
        <a:p>
          <a:endParaRPr lang="en-US" sz="2000"/>
        </a:p>
      </dgm:t>
    </dgm:pt>
    <dgm:pt modelId="{46436F0D-81B5-BD46-BF68-AFFBAD3CC771}" type="sibTrans" cxnId="{A8F1B867-30CF-2A45-8C93-1DA4D3DF9536}">
      <dgm:prSet custT="1"/>
      <dgm:spPr/>
      <dgm:t>
        <a:bodyPr/>
        <a:lstStyle/>
        <a:p>
          <a:endParaRPr lang="en-US" sz="800"/>
        </a:p>
      </dgm:t>
    </dgm:pt>
    <dgm:pt modelId="{DE427679-6892-6048-9EDA-CDFB73A15064}">
      <dgm:prSet phldrT="[Text]" custT="1"/>
      <dgm:spPr/>
      <dgm:t>
        <a:bodyPr/>
        <a:lstStyle/>
        <a:p>
          <a:r>
            <a:rPr lang="en-US" sz="700" i="1" dirty="0" smtClean="0"/>
            <a:t>Random Cards</a:t>
          </a:r>
          <a:endParaRPr lang="en-US" sz="700" dirty="0"/>
        </a:p>
      </dgm:t>
    </dgm:pt>
    <dgm:pt modelId="{240B1E8A-B644-154C-AC82-5DB57206E504}" type="parTrans" cxnId="{069DC813-9132-1B4C-9237-DF325E602B47}">
      <dgm:prSet/>
      <dgm:spPr/>
      <dgm:t>
        <a:bodyPr/>
        <a:lstStyle/>
        <a:p>
          <a:endParaRPr lang="en-US" sz="2000"/>
        </a:p>
      </dgm:t>
    </dgm:pt>
    <dgm:pt modelId="{3FD95E69-4844-5544-9F28-44308BC697B9}" type="sibTrans" cxnId="{069DC813-9132-1B4C-9237-DF325E602B47}">
      <dgm:prSet/>
      <dgm:spPr/>
      <dgm:t>
        <a:bodyPr/>
        <a:lstStyle/>
        <a:p>
          <a:endParaRPr lang="en-US" sz="2000"/>
        </a:p>
      </dgm:t>
    </dgm:pt>
    <dgm:pt modelId="{51EFFAC6-0435-944A-8582-93ED0A394129}">
      <dgm:prSet phldrT="[Text]" custT="1"/>
      <dgm:spPr/>
      <dgm:t>
        <a:bodyPr/>
        <a:lstStyle/>
        <a:p>
          <a:r>
            <a:rPr lang="en-US" sz="700" i="1" dirty="0" smtClean="0"/>
            <a:t>Flip Cards</a:t>
          </a:r>
          <a:endParaRPr lang="en-US" sz="700" dirty="0"/>
        </a:p>
      </dgm:t>
    </dgm:pt>
    <dgm:pt modelId="{2E012851-E5A9-904B-B1AE-1E7A22B9C7D7}" type="parTrans" cxnId="{F82CF99E-6844-2A41-8DBC-902F6FDB289C}">
      <dgm:prSet/>
      <dgm:spPr/>
      <dgm:t>
        <a:bodyPr/>
        <a:lstStyle/>
        <a:p>
          <a:endParaRPr lang="en-US" sz="2000"/>
        </a:p>
      </dgm:t>
    </dgm:pt>
    <dgm:pt modelId="{D9E53200-DA91-8D4F-81F6-FBB4BB0DA1C5}" type="sibTrans" cxnId="{F82CF99E-6844-2A41-8DBC-902F6FDB289C}">
      <dgm:prSet/>
      <dgm:spPr/>
      <dgm:t>
        <a:bodyPr/>
        <a:lstStyle/>
        <a:p>
          <a:endParaRPr lang="en-US" sz="2000"/>
        </a:p>
      </dgm:t>
    </dgm:pt>
    <dgm:pt modelId="{DE6688AD-60A2-EE42-8717-E9F21B9F7CCB}">
      <dgm:prSet phldrT="[Text]" custT="1"/>
      <dgm:spPr/>
      <dgm:t>
        <a:bodyPr/>
        <a:lstStyle/>
        <a:p>
          <a:r>
            <a:rPr lang="en-US" sz="900" i="1" dirty="0" smtClean="0"/>
            <a:t>Calculate Jackpot</a:t>
          </a:r>
          <a:endParaRPr lang="en-US" sz="900" dirty="0"/>
        </a:p>
      </dgm:t>
    </dgm:pt>
    <dgm:pt modelId="{A6F500D4-FBCD-1D4D-B14D-13C9726F986B}" type="parTrans" cxnId="{603637AB-8BA2-8943-B67D-1CA5B4A9A601}">
      <dgm:prSet/>
      <dgm:spPr/>
      <dgm:t>
        <a:bodyPr/>
        <a:lstStyle/>
        <a:p>
          <a:endParaRPr lang="en-US" sz="2000"/>
        </a:p>
      </dgm:t>
    </dgm:pt>
    <dgm:pt modelId="{A15E9FE4-47D4-F347-ADF6-F7A1CD939F9A}" type="sibTrans" cxnId="{603637AB-8BA2-8943-B67D-1CA5B4A9A601}">
      <dgm:prSet custT="1"/>
      <dgm:spPr/>
      <dgm:t>
        <a:bodyPr/>
        <a:lstStyle/>
        <a:p>
          <a:endParaRPr lang="en-US" sz="800"/>
        </a:p>
      </dgm:t>
    </dgm:pt>
    <dgm:pt modelId="{C38006A0-2505-F240-A7A6-B2DDF2010E57}">
      <dgm:prSet phldrT="[Text]" custT="1"/>
      <dgm:spPr/>
      <dgm:t>
        <a:bodyPr/>
        <a:lstStyle/>
        <a:p>
          <a:r>
            <a:rPr lang="en-US" sz="700" i="1" dirty="0" smtClean="0"/>
            <a:t>Define Cards</a:t>
          </a:r>
          <a:endParaRPr lang="en-US" sz="700" dirty="0"/>
        </a:p>
      </dgm:t>
    </dgm:pt>
    <dgm:pt modelId="{5DA9B2D3-AB5A-8F42-9101-312514A658D4}" type="parTrans" cxnId="{51AC965E-0E1A-5740-8404-339ACF37D099}">
      <dgm:prSet/>
      <dgm:spPr/>
      <dgm:t>
        <a:bodyPr/>
        <a:lstStyle/>
        <a:p>
          <a:endParaRPr lang="en-US" sz="2000"/>
        </a:p>
      </dgm:t>
    </dgm:pt>
    <dgm:pt modelId="{311BA9AF-F851-D44D-978B-DC79E4651C8B}" type="sibTrans" cxnId="{51AC965E-0E1A-5740-8404-339ACF37D099}">
      <dgm:prSet/>
      <dgm:spPr/>
      <dgm:t>
        <a:bodyPr/>
        <a:lstStyle/>
        <a:p>
          <a:endParaRPr lang="en-US" sz="2000"/>
        </a:p>
      </dgm:t>
    </dgm:pt>
    <dgm:pt modelId="{3AD33E40-B47B-0A44-9F8B-9E37D6EBFBFE}">
      <dgm:prSet phldrT="[Text]" custT="1"/>
      <dgm:spPr/>
      <dgm:t>
        <a:bodyPr/>
        <a:lstStyle/>
        <a:p>
          <a:r>
            <a:rPr lang="en-US" sz="700" i="1" dirty="0" smtClean="0"/>
            <a:t>Sort and Set Cards</a:t>
          </a:r>
          <a:endParaRPr lang="en-US" sz="700" dirty="0"/>
        </a:p>
      </dgm:t>
    </dgm:pt>
    <dgm:pt modelId="{76E6635E-43B7-F04C-8B77-AE79B70C210E}" type="parTrans" cxnId="{B506D072-9C0D-8047-AFEB-761EB2E4EFC7}">
      <dgm:prSet/>
      <dgm:spPr/>
      <dgm:t>
        <a:bodyPr/>
        <a:lstStyle/>
        <a:p>
          <a:endParaRPr lang="en-US" sz="2000"/>
        </a:p>
      </dgm:t>
    </dgm:pt>
    <dgm:pt modelId="{6D52582A-0482-EC41-B7CB-CF9266BCDC66}" type="sibTrans" cxnId="{B506D072-9C0D-8047-AFEB-761EB2E4EFC7}">
      <dgm:prSet/>
      <dgm:spPr/>
      <dgm:t>
        <a:bodyPr/>
        <a:lstStyle/>
        <a:p>
          <a:endParaRPr lang="en-US" sz="2000"/>
        </a:p>
      </dgm:t>
    </dgm:pt>
    <dgm:pt modelId="{309F1957-40FD-F94C-BC98-7B2469E605ED}">
      <dgm:prSet phldrT="[Text]" custT="1"/>
      <dgm:spPr/>
      <dgm:t>
        <a:bodyPr/>
        <a:lstStyle/>
        <a:p>
          <a:r>
            <a:rPr lang="en-US" sz="700" i="1" dirty="0" smtClean="0"/>
            <a:t>Sort Ace Card</a:t>
          </a:r>
          <a:endParaRPr lang="en-US" sz="700" dirty="0"/>
        </a:p>
      </dgm:t>
    </dgm:pt>
    <dgm:pt modelId="{4217074C-FFAC-0840-B220-9B884B85D6FF}" type="parTrans" cxnId="{B6E1C09C-46D4-C948-8218-EADE77423A89}">
      <dgm:prSet/>
      <dgm:spPr/>
      <dgm:t>
        <a:bodyPr/>
        <a:lstStyle/>
        <a:p>
          <a:endParaRPr lang="en-US" sz="2000"/>
        </a:p>
      </dgm:t>
    </dgm:pt>
    <dgm:pt modelId="{276B049A-ECA3-D74C-8EE4-ECEE955E7167}" type="sibTrans" cxnId="{B6E1C09C-46D4-C948-8218-EADE77423A89}">
      <dgm:prSet/>
      <dgm:spPr/>
      <dgm:t>
        <a:bodyPr/>
        <a:lstStyle/>
        <a:p>
          <a:endParaRPr lang="en-US" sz="2000"/>
        </a:p>
      </dgm:t>
    </dgm:pt>
    <dgm:pt modelId="{83C0D362-07A3-4245-A3E6-E0826ED0DE9F}">
      <dgm:prSet phldrT="[Text]" custT="1"/>
      <dgm:spPr/>
      <dgm:t>
        <a:bodyPr/>
        <a:lstStyle/>
        <a:p>
          <a:r>
            <a:rPr lang="en-US" sz="700" i="1" dirty="0" smtClean="0"/>
            <a:t>Compare Cards for Straight</a:t>
          </a:r>
          <a:endParaRPr lang="en-US" sz="700" dirty="0"/>
        </a:p>
      </dgm:t>
    </dgm:pt>
    <dgm:pt modelId="{3DD7AA36-C161-F549-AAF2-B9103825E2D4}" type="parTrans" cxnId="{DB212508-148C-9849-A778-90B38AABCE96}">
      <dgm:prSet/>
      <dgm:spPr/>
      <dgm:t>
        <a:bodyPr/>
        <a:lstStyle/>
        <a:p>
          <a:endParaRPr lang="en-US" sz="2000"/>
        </a:p>
      </dgm:t>
    </dgm:pt>
    <dgm:pt modelId="{5B4EAEAC-448A-4D47-B3AD-5325D9A8B567}" type="sibTrans" cxnId="{DB212508-148C-9849-A778-90B38AABCE96}">
      <dgm:prSet/>
      <dgm:spPr/>
      <dgm:t>
        <a:bodyPr/>
        <a:lstStyle/>
        <a:p>
          <a:endParaRPr lang="en-US" sz="2000"/>
        </a:p>
      </dgm:t>
    </dgm:pt>
    <dgm:pt modelId="{A5BD6108-F275-3B46-A7FE-61BE5385889C}">
      <dgm:prSet phldrT="[Text]" custT="1"/>
      <dgm:spPr/>
      <dgm:t>
        <a:bodyPr/>
        <a:lstStyle/>
        <a:p>
          <a:r>
            <a:rPr lang="en-US" sz="700" i="1" dirty="0" smtClean="0"/>
            <a:t>Run Calculation</a:t>
          </a:r>
          <a:endParaRPr lang="en-US" sz="700" dirty="0"/>
        </a:p>
      </dgm:t>
    </dgm:pt>
    <dgm:pt modelId="{EF71F420-D083-9845-B357-29F48E0223ED}" type="parTrans" cxnId="{D7283E7D-184E-D745-B788-BEF103EB6C45}">
      <dgm:prSet/>
      <dgm:spPr/>
      <dgm:t>
        <a:bodyPr/>
        <a:lstStyle/>
        <a:p>
          <a:endParaRPr lang="en-US" sz="2000"/>
        </a:p>
      </dgm:t>
    </dgm:pt>
    <dgm:pt modelId="{701B84C5-0E85-E04A-B1E1-93F27C1BC4A8}" type="sibTrans" cxnId="{D7283E7D-184E-D745-B788-BEF103EB6C45}">
      <dgm:prSet/>
      <dgm:spPr/>
      <dgm:t>
        <a:bodyPr/>
        <a:lstStyle/>
        <a:p>
          <a:endParaRPr lang="en-US" sz="2000"/>
        </a:p>
      </dgm:t>
    </dgm:pt>
    <dgm:pt modelId="{06B35409-28E1-574E-8FE7-ECE7CA5F2A85}">
      <dgm:prSet phldrT="[Text]" custT="1"/>
      <dgm:spPr/>
      <dgm:t>
        <a:bodyPr/>
        <a:lstStyle/>
        <a:p>
          <a:r>
            <a:rPr lang="en-US" sz="900" dirty="0" smtClean="0"/>
            <a:t>Game Finish</a:t>
          </a:r>
          <a:endParaRPr lang="en-US" sz="900" dirty="0"/>
        </a:p>
      </dgm:t>
    </dgm:pt>
    <dgm:pt modelId="{1D261B92-BFE4-A04E-9E83-2F0656851788}" type="parTrans" cxnId="{CB2BFF2A-057B-6B46-877E-3BBE91B42B13}">
      <dgm:prSet/>
      <dgm:spPr/>
      <dgm:t>
        <a:bodyPr/>
        <a:lstStyle/>
        <a:p>
          <a:endParaRPr lang="en-US" sz="2000"/>
        </a:p>
      </dgm:t>
    </dgm:pt>
    <dgm:pt modelId="{AA72C5E1-25E3-D246-904A-4CA476ADD0F1}" type="sibTrans" cxnId="{CB2BFF2A-057B-6B46-877E-3BBE91B42B13}">
      <dgm:prSet custT="1"/>
      <dgm:spPr/>
      <dgm:t>
        <a:bodyPr/>
        <a:lstStyle/>
        <a:p>
          <a:endParaRPr lang="en-US" sz="800"/>
        </a:p>
      </dgm:t>
    </dgm:pt>
    <dgm:pt modelId="{FCA998B7-6F9D-E440-9AEC-26B3D6BF4B05}">
      <dgm:prSet phldrT="[Text]" custT="1"/>
      <dgm:spPr/>
      <dgm:t>
        <a:bodyPr/>
        <a:lstStyle/>
        <a:p>
          <a:r>
            <a:rPr lang="en-US" sz="700" dirty="0" smtClean="0"/>
            <a:t>Play Win/Lose Sound</a:t>
          </a:r>
          <a:endParaRPr lang="en-US" sz="700" dirty="0"/>
        </a:p>
      </dgm:t>
    </dgm:pt>
    <dgm:pt modelId="{8DF7A4BF-47E7-7943-9F8C-CE1A37EA578B}" type="parTrans" cxnId="{82A7C72F-853B-DB45-A77E-63FDF36B6042}">
      <dgm:prSet/>
      <dgm:spPr/>
      <dgm:t>
        <a:bodyPr/>
        <a:lstStyle/>
        <a:p>
          <a:endParaRPr lang="en-US" sz="2000"/>
        </a:p>
      </dgm:t>
    </dgm:pt>
    <dgm:pt modelId="{308D5B2C-182D-4D4A-A89C-AB74638E644F}" type="sibTrans" cxnId="{82A7C72F-853B-DB45-A77E-63FDF36B6042}">
      <dgm:prSet/>
      <dgm:spPr/>
      <dgm:t>
        <a:bodyPr/>
        <a:lstStyle/>
        <a:p>
          <a:endParaRPr lang="en-US" sz="2000"/>
        </a:p>
      </dgm:t>
    </dgm:pt>
    <dgm:pt modelId="{A326B1E9-5028-E048-A1B0-78F081D91162}">
      <dgm:prSet phldrT="[Text]" custT="1"/>
      <dgm:spPr/>
      <dgm:t>
        <a:bodyPr/>
        <a:lstStyle/>
        <a:p>
          <a:r>
            <a:rPr lang="en-US" sz="700" dirty="0" smtClean="0"/>
            <a:t>Increase Credit</a:t>
          </a:r>
          <a:endParaRPr lang="en-US" sz="700" dirty="0"/>
        </a:p>
      </dgm:t>
    </dgm:pt>
    <dgm:pt modelId="{681F594F-9E88-5647-9776-2B7B7421F3AC}" type="parTrans" cxnId="{D3BA66CB-08A7-1E4A-B49E-EFF073AA391A}">
      <dgm:prSet/>
      <dgm:spPr/>
      <dgm:t>
        <a:bodyPr/>
        <a:lstStyle/>
        <a:p>
          <a:endParaRPr lang="en-US" sz="2000"/>
        </a:p>
      </dgm:t>
    </dgm:pt>
    <dgm:pt modelId="{22ED2DC4-A692-0A42-B092-44AA83B69640}" type="sibTrans" cxnId="{D3BA66CB-08A7-1E4A-B49E-EFF073AA391A}">
      <dgm:prSet/>
      <dgm:spPr/>
      <dgm:t>
        <a:bodyPr/>
        <a:lstStyle/>
        <a:p>
          <a:endParaRPr lang="en-US" sz="2000"/>
        </a:p>
      </dgm:t>
    </dgm:pt>
    <dgm:pt modelId="{88AE28DD-4F37-424F-BB77-5EA52359336D}">
      <dgm:prSet phldrT="[Text]" custT="1"/>
      <dgm:spPr/>
      <dgm:t>
        <a:bodyPr/>
        <a:lstStyle/>
        <a:p>
          <a:r>
            <a:rPr lang="en-US" sz="700" dirty="0" smtClean="0"/>
            <a:t>Save Results</a:t>
          </a:r>
          <a:endParaRPr lang="en-US" sz="700" dirty="0"/>
        </a:p>
      </dgm:t>
    </dgm:pt>
    <dgm:pt modelId="{0220EF59-B3D8-2A42-9230-BFFA5DC509C4}" type="parTrans" cxnId="{68F0D718-DB4C-6C4D-A09F-9267AA0CBA42}">
      <dgm:prSet/>
      <dgm:spPr/>
      <dgm:t>
        <a:bodyPr/>
        <a:lstStyle/>
        <a:p>
          <a:endParaRPr lang="en-US" sz="2000"/>
        </a:p>
      </dgm:t>
    </dgm:pt>
    <dgm:pt modelId="{3F1F1BD9-29B5-5243-84BB-758B302DC021}" type="sibTrans" cxnId="{68F0D718-DB4C-6C4D-A09F-9267AA0CBA42}">
      <dgm:prSet/>
      <dgm:spPr/>
      <dgm:t>
        <a:bodyPr/>
        <a:lstStyle/>
        <a:p>
          <a:endParaRPr lang="en-US" sz="2000"/>
        </a:p>
      </dgm:t>
    </dgm:pt>
    <dgm:pt modelId="{9777815C-DC3C-B043-B6F8-CBD39C4BEC1F}">
      <dgm:prSet phldrT="[Text]" custT="1"/>
      <dgm:spPr/>
      <dgm:t>
        <a:bodyPr/>
        <a:lstStyle/>
        <a:p>
          <a:r>
            <a:rPr lang="en-US" sz="700" dirty="0" smtClean="0"/>
            <a:t>Enable Bet Buttons</a:t>
          </a:r>
          <a:endParaRPr lang="en-US" sz="700" dirty="0"/>
        </a:p>
      </dgm:t>
    </dgm:pt>
    <dgm:pt modelId="{F912B413-5741-3641-A24E-D93A44CEB80A}" type="parTrans" cxnId="{2D5A54D9-D1C1-734A-9AA3-2A6258CC7B02}">
      <dgm:prSet/>
      <dgm:spPr/>
      <dgm:t>
        <a:bodyPr/>
        <a:lstStyle/>
        <a:p>
          <a:endParaRPr lang="en-US" sz="2000"/>
        </a:p>
      </dgm:t>
    </dgm:pt>
    <dgm:pt modelId="{32D9E497-5167-3141-A93D-63F78E3134C7}" type="sibTrans" cxnId="{2D5A54D9-D1C1-734A-9AA3-2A6258CC7B02}">
      <dgm:prSet/>
      <dgm:spPr/>
      <dgm:t>
        <a:bodyPr/>
        <a:lstStyle/>
        <a:p>
          <a:endParaRPr lang="en-US" sz="2000"/>
        </a:p>
      </dgm:t>
    </dgm:pt>
    <dgm:pt modelId="{1332BB79-008B-B945-8DB3-06C9B8D5F386}" type="pres">
      <dgm:prSet presAssocID="{EABF1A79-34CB-C74D-A2E3-6837FAB3A299}" presName="cycle" presStyleCnt="0">
        <dgm:presLayoutVars>
          <dgm:dir/>
          <dgm:resizeHandles val="exact"/>
        </dgm:presLayoutVars>
      </dgm:prSet>
      <dgm:spPr/>
    </dgm:pt>
    <dgm:pt modelId="{2CEB4585-6CB3-3846-BE47-68D84C5083B7}" type="pres">
      <dgm:prSet presAssocID="{F4E9ABF3-36AE-D04B-BD3A-7EACAC0169B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6F345-C802-654B-B6C5-0CC17F5498AA}" type="pres">
      <dgm:prSet presAssocID="{3ABDAB0D-3B0D-7B49-ACA0-840DDC0EA1F5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04AFC48-C7BA-A04F-87AE-99E7905D0450}" type="pres">
      <dgm:prSet presAssocID="{3ABDAB0D-3B0D-7B49-ACA0-840DDC0EA1F5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48073EE-9B0E-C74F-BD74-58C21FEA5A62}" type="pres">
      <dgm:prSet presAssocID="{801C124A-A889-CA4B-925B-D749FCB6BE7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B07A6-76DF-E943-970E-A7094C3129C2}" type="pres">
      <dgm:prSet presAssocID="{46436F0D-81B5-BD46-BF68-AFFBAD3CC77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9BA8BFB1-EBF9-1F48-BA3E-611D33C62F03}" type="pres">
      <dgm:prSet presAssocID="{46436F0D-81B5-BD46-BF68-AFFBAD3CC77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C73CB0A-D48D-074C-9A38-6AF62C6AE8A4}" type="pres">
      <dgm:prSet presAssocID="{0B74E972-DD7A-5740-A09C-098E8F3CF3F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81E11-C82A-9F4B-9F15-535E1648D5DE}" type="pres">
      <dgm:prSet presAssocID="{920F7EF1-529A-AE43-B608-6BB1BD13BDA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7D24B-A726-754F-894A-7C88E4D58644}" type="pres">
      <dgm:prSet presAssocID="{920F7EF1-529A-AE43-B608-6BB1BD13BDA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604F8324-7943-794A-9BC2-5A863D6F7251}" type="pres">
      <dgm:prSet presAssocID="{DE6688AD-60A2-EE42-8717-E9F21B9F7CC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D702BE-FA9A-A04B-B8EB-2997EE27222E}" type="pres">
      <dgm:prSet presAssocID="{A15E9FE4-47D4-F347-ADF6-F7A1CD939F9A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79F41AE-EFD6-7944-BF2C-C28619663FBD}" type="pres">
      <dgm:prSet presAssocID="{A15E9FE4-47D4-F347-ADF6-F7A1CD939F9A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88141BF5-1795-BC42-92C5-50DF9B7DBA7E}" type="pres">
      <dgm:prSet presAssocID="{06B35409-28E1-574E-8FE7-ECE7CA5F2A8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B5FC4-FCAF-D047-A5D3-79FE3064039F}" type="pres">
      <dgm:prSet presAssocID="{AA72C5E1-25E3-D246-904A-4CA476ADD0F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7BD889A-129A-624D-9E02-474F5B6AF286}" type="pres">
      <dgm:prSet presAssocID="{AA72C5E1-25E3-D246-904A-4CA476ADD0F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BCD1700-6F5F-864B-B858-A1124204EDA1}" type="presOf" srcId="{F449B635-8B5D-514A-9611-EB1503383255}" destId="{948073EE-9B0E-C74F-BD74-58C21FEA5A62}" srcOrd="0" destOrd="1" presId="urn:microsoft.com/office/officeart/2005/8/layout/cycle2"/>
    <dgm:cxn modelId="{CC5205CB-9AA7-A14C-B77A-247FE5B4714C}" type="presOf" srcId="{3AD33E40-B47B-0A44-9F8B-9E37D6EBFBFE}" destId="{604F8324-7943-794A-9BC2-5A863D6F7251}" srcOrd="0" destOrd="2" presId="urn:microsoft.com/office/officeart/2005/8/layout/cycle2"/>
    <dgm:cxn modelId="{F93D825C-BA2A-8149-85ED-0549B05CB217}" type="presOf" srcId="{88AE28DD-4F37-424F-BB77-5EA52359336D}" destId="{88141BF5-1795-BC42-92C5-50DF9B7DBA7E}" srcOrd="0" destOrd="3" presId="urn:microsoft.com/office/officeart/2005/8/layout/cycle2"/>
    <dgm:cxn modelId="{7C23BDCC-540F-114F-B8B3-927216DC34FB}" type="presOf" srcId="{801C124A-A889-CA4B-925B-D749FCB6BE70}" destId="{948073EE-9B0E-C74F-BD74-58C21FEA5A62}" srcOrd="0" destOrd="0" presId="urn:microsoft.com/office/officeart/2005/8/layout/cycle2"/>
    <dgm:cxn modelId="{FFF2EDD9-76A1-0648-96A3-9011769FBC50}" type="presOf" srcId="{0B74E972-DD7A-5740-A09C-098E8F3CF3FB}" destId="{DC73CB0A-D48D-074C-9A38-6AF62C6AE8A4}" srcOrd="0" destOrd="0" presId="urn:microsoft.com/office/officeart/2005/8/layout/cycle2"/>
    <dgm:cxn modelId="{E0DB3E62-9E0D-BD49-B636-5D552E824798}" srcId="{801C124A-A889-CA4B-925B-D749FCB6BE70}" destId="{C1B4EC31-6D81-D747-8E61-F78900E27923}" srcOrd="3" destOrd="0" parTransId="{DD963F0B-04DF-104F-99DC-C3086943DC04}" sibTransId="{8E9B51BC-786A-A444-94E1-1ABFFBEDFED8}"/>
    <dgm:cxn modelId="{9901BEDD-D5C1-D048-8C72-9F95010D47AE}" type="presOf" srcId="{83C0D362-07A3-4245-A3E6-E0826ED0DE9F}" destId="{604F8324-7943-794A-9BC2-5A863D6F7251}" srcOrd="0" destOrd="4" presId="urn:microsoft.com/office/officeart/2005/8/layout/cycle2"/>
    <dgm:cxn modelId="{761F9A13-0DC5-1147-8097-701B9D090C96}" type="presOf" srcId="{FCA998B7-6F9D-E440-9AEC-26B3D6BF4B05}" destId="{88141BF5-1795-BC42-92C5-50DF9B7DBA7E}" srcOrd="0" destOrd="1" presId="urn:microsoft.com/office/officeart/2005/8/layout/cycle2"/>
    <dgm:cxn modelId="{A93B75CD-F4BF-6F47-A14F-9BC5A68E5EEC}" type="presOf" srcId="{C1B4EC31-6D81-D747-8E61-F78900E27923}" destId="{948073EE-9B0E-C74F-BD74-58C21FEA5A62}" srcOrd="0" destOrd="4" presId="urn:microsoft.com/office/officeart/2005/8/layout/cycle2"/>
    <dgm:cxn modelId="{A8F1B867-30CF-2A45-8C93-1DA4D3DF9536}" srcId="{EABF1A79-34CB-C74D-A2E3-6837FAB3A299}" destId="{801C124A-A889-CA4B-925B-D749FCB6BE70}" srcOrd="1" destOrd="0" parTransId="{2190D34D-5F39-3D44-BE98-6C144DA5733D}" sibTransId="{46436F0D-81B5-BD46-BF68-AFFBAD3CC771}"/>
    <dgm:cxn modelId="{3345A582-D962-664E-90FB-CAAD55737430}" type="presOf" srcId="{920F7EF1-529A-AE43-B608-6BB1BD13BDA7}" destId="{BED7D24B-A726-754F-894A-7C88E4D58644}" srcOrd="1" destOrd="0" presId="urn:microsoft.com/office/officeart/2005/8/layout/cycle2"/>
    <dgm:cxn modelId="{E7CB039F-D1FE-964C-B663-6892AD6A901B}" type="presOf" srcId="{3ABDAB0D-3B0D-7B49-ACA0-840DDC0EA1F5}" destId="{E04AFC48-C7BA-A04F-87AE-99E7905D0450}" srcOrd="1" destOrd="0" presId="urn:microsoft.com/office/officeart/2005/8/layout/cycle2"/>
    <dgm:cxn modelId="{F031A93E-7E4D-8F4B-A8E6-BF04B107DED0}" srcId="{801C124A-A889-CA4B-925B-D749FCB6BE70}" destId="{F449B635-8B5D-514A-9611-EB1503383255}" srcOrd="0" destOrd="0" parTransId="{C8ECA6F8-5CDD-7D42-9178-7CA73A2B1A38}" sibTransId="{2E8FF1CB-BCE9-E940-A9C5-CCE66CB4AF71}"/>
    <dgm:cxn modelId="{65D7918B-E97E-F349-B7B6-0AC50F3AAEE5}" type="presOf" srcId="{A326B1E9-5028-E048-A1B0-78F081D91162}" destId="{88141BF5-1795-BC42-92C5-50DF9B7DBA7E}" srcOrd="0" destOrd="2" presId="urn:microsoft.com/office/officeart/2005/8/layout/cycle2"/>
    <dgm:cxn modelId="{AA2EA9E5-7DDF-9C46-89DE-DF0E4E4084EE}" type="presOf" srcId="{A15E9FE4-47D4-F347-ADF6-F7A1CD939F9A}" destId="{EDD702BE-FA9A-A04B-B8EB-2997EE27222E}" srcOrd="0" destOrd="0" presId="urn:microsoft.com/office/officeart/2005/8/layout/cycle2"/>
    <dgm:cxn modelId="{0633D988-CB52-694F-AC82-20D6A67C6CAA}" srcId="{801C124A-A889-CA4B-925B-D749FCB6BE70}" destId="{DD6A8A27-B8E4-A64C-B6E4-0D3D173EFDC0}" srcOrd="2" destOrd="0" parTransId="{1C16DE6E-35C5-BD4C-9D80-53FB4EB725A9}" sibTransId="{3FEE9BDE-B47A-AC40-A38F-807B1A164742}"/>
    <dgm:cxn modelId="{7AEB555F-58DA-F546-8A2C-1CB237D083C1}" type="presOf" srcId="{51EFFAC6-0435-944A-8582-93ED0A394129}" destId="{DC73CB0A-D48D-074C-9A38-6AF62C6AE8A4}" srcOrd="0" destOrd="2" presId="urn:microsoft.com/office/officeart/2005/8/layout/cycle2"/>
    <dgm:cxn modelId="{603637AB-8BA2-8943-B67D-1CA5B4A9A601}" srcId="{EABF1A79-34CB-C74D-A2E3-6837FAB3A299}" destId="{DE6688AD-60A2-EE42-8717-E9F21B9F7CCB}" srcOrd="3" destOrd="0" parTransId="{A6F500D4-FBCD-1D4D-B14D-13C9726F986B}" sibTransId="{A15E9FE4-47D4-F347-ADF6-F7A1CD939F9A}"/>
    <dgm:cxn modelId="{82A7C72F-853B-DB45-A77E-63FDF36B6042}" srcId="{06B35409-28E1-574E-8FE7-ECE7CA5F2A85}" destId="{FCA998B7-6F9D-E440-9AEC-26B3D6BF4B05}" srcOrd="0" destOrd="0" parTransId="{8DF7A4BF-47E7-7943-9F8C-CE1A37EA578B}" sibTransId="{308D5B2C-182D-4D4A-A89C-AB74638E644F}"/>
    <dgm:cxn modelId="{43850D10-A3C2-A941-955C-0FE821F9A406}" type="presOf" srcId="{46436F0D-81B5-BD46-BF68-AFFBAD3CC771}" destId="{771B07A6-76DF-E943-970E-A7094C3129C2}" srcOrd="0" destOrd="0" presId="urn:microsoft.com/office/officeart/2005/8/layout/cycle2"/>
    <dgm:cxn modelId="{F82CF99E-6844-2A41-8DBC-902F6FDB289C}" srcId="{0B74E972-DD7A-5740-A09C-098E8F3CF3FB}" destId="{51EFFAC6-0435-944A-8582-93ED0A394129}" srcOrd="1" destOrd="0" parTransId="{2E012851-E5A9-904B-B1AE-1E7A22B9C7D7}" sibTransId="{D9E53200-DA91-8D4F-81F6-FBB4BB0DA1C5}"/>
    <dgm:cxn modelId="{C03BC0CB-3BFB-2443-ABBF-381436EC70D1}" srcId="{EABF1A79-34CB-C74D-A2E3-6837FAB3A299}" destId="{F4E9ABF3-36AE-D04B-BD3A-7EACAC0169BC}" srcOrd="0" destOrd="0" parTransId="{A34B9ECB-D61E-594C-9997-D4B07DE5936F}" sibTransId="{3ABDAB0D-3B0D-7B49-ACA0-840DDC0EA1F5}"/>
    <dgm:cxn modelId="{2D5A54D9-D1C1-734A-9AA3-2A6258CC7B02}" srcId="{06B35409-28E1-574E-8FE7-ECE7CA5F2A85}" destId="{9777815C-DC3C-B043-B6F8-CBD39C4BEC1F}" srcOrd="3" destOrd="0" parTransId="{F912B413-5741-3641-A24E-D93A44CEB80A}" sibTransId="{32D9E497-5167-3141-A93D-63F78E3134C7}"/>
    <dgm:cxn modelId="{1CDCCD9A-D66B-2945-834F-46E0A9B21DFF}" type="presOf" srcId="{3ABDAB0D-3B0D-7B49-ACA0-840DDC0EA1F5}" destId="{F6C6F345-C802-654B-B6C5-0CC17F5498AA}" srcOrd="0" destOrd="0" presId="urn:microsoft.com/office/officeart/2005/8/layout/cycle2"/>
    <dgm:cxn modelId="{C1C6CBB4-8602-C347-BBD4-B6FFA460DEE2}" type="presOf" srcId="{DD6A8A27-B8E4-A64C-B6E4-0D3D173EFDC0}" destId="{948073EE-9B0E-C74F-BD74-58C21FEA5A62}" srcOrd="0" destOrd="3" presId="urn:microsoft.com/office/officeart/2005/8/layout/cycle2"/>
    <dgm:cxn modelId="{4BFB4EAB-ACFF-F246-BFA5-1DED95501FCA}" type="presOf" srcId="{A15E9FE4-47D4-F347-ADF6-F7A1CD939F9A}" destId="{879F41AE-EFD6-7944-BF2C-C28619663FBD}" srcOrd="1" destOrd="0" presId="urn:microsoft.com/office/officeart/2005/8/layout/cycle2"/>
    <dgm:cxn modelId="{E7E0261D-D48A-E64E-B81E-223724058355}" type="presOf" srcId="{AA72C5E1-25E3-D246-904A-4CA476ADD0F1}" destId="{2C3B5FC4-FCAF-D047-A5D3-79FE3064039F}" srcOrd="0" destOrd="0" presId="urn:microsoft.com/office/officeart/2005/8/layout/cycle2"/>
    <dgm:cxn modelId="{6929A054-2A09-D443-A62F-F5E6A2882DF2}" type="presOf" srcId="{A5BD6108-F275-3B46-A7FE-61BE5385889C}" destId="{604F8324-7943-794A-9BC2-5A863D6F7251}" srcOrd="0" destOrd="5" presId="urn:microsoft.com/office/officeart/2005/8/layout/cycle2"/>
    <dgm:cxn modelId="{51AC965E-0E1A-5740-8404-339ACF37D099}" srcId="{DE6688AD-60A2-EE42-8717-E9F21B9F7CCB}" destId="{C38006A0-2505-F240-A7A6-B2DDF2010E57}" srcOrd="0" destOrd="0" parTransId="{5DA9B2D3-AB5A-8F42-9101-312514A658D4}" sibTransId="{311BA9AF-F851-D44D-978B-DC79E4651C8B}"/>
    <dgm:cxn modelId="{5DFEFB40-51B3-B843-A36E-B5B76E58A816}" type="presOf" srcId="{C38006A0-2505-F240-A7A6-B2DDF2010E57}" destId="{604F8324-7943-794A-9BC2-5A863D6F7251}" srcOrd="0" destOrd="1" presId="urn:microsoft.com/office/officeart/2005/8/layout/cycle2"/>
    <dgm:cxn modelId="{6F83C595-5A25-2C45-BB1A-BBC8A09BD085}" type="presOf" srcId="{DE427679-6892-6048-9EDA-CDFB73A15064}" destId="{DC73CB0A-D48D-074C-9A38-6AF62C6AE8A4}" srcOrd="0" destOrd="1" presId="urn:microsoft.com/office/officeart/2005/8/layout/cycle2"/>
    <dgm:cxn modelId="{D15A4F9F-B888-D84F-9554-6EE4047A47A8}" srcId="{EABF1A79-34CB-C74D-A2E3-6837FAB3A299}" destId="{0B74E972-DD7A-5740-A09C-098E8F3CF3FB}" srcOrd="2" destOrd="0" parTransId="{5C78D74D-46C8-F145-92F3-44DB74639CF0}" sibTransId="{920F7EF1-529A-AE43-B608-6BB1BD13BDA7}"/>
    <dgm:cxn modelId="{D7283E7D-184E-D745-B788-BEF103EB6C45}" srcId="{DE6688AD-60A2-EE42-8717-E9F21B9F7CCB}" destId="{A5BD6108-F275-3B46-A7FE-61BE5385889C}" srcOrd="4" destOrd="0" parTransId="{EF71F420-D083-9845-B357-29F48E0223ED}" sibTransId="{701B84C5-0E85-E04A-B1E1-93F27C1BC4A8}"/>
    <dgm:cxn modelId="{68F0D718-DB4C-6C4D-A09F-9267AA0CBA42}" srcId="{06B35409-28E1-574E-8FE7-ECE7CA5F2A85}" destId="{88AE28DD-4F37-424F-BB77-5EA52359336D}" srcOrd="2" destOrd="0" parTransId="{0220EF59-B3D8-2A42-9230-BFFA5DC509C4}" sibTransId="{3F1F1BD9-29B5-5243-84BB-758B302DC021}"/>
    <dgm:cxn modelId="{B6E1C09C-46D4-C948-8218-EADE77423A89}" srcId="{DE6688AD-60A2-EE42-8717-E9F21B9F7CCB}" destId="{309F1957-40FD-F94C-BC98-7B2469E605ED}" srcOrd="2" destOrd="0" parTransId="{4217074C-FFAC-0840-B220-9B884B85D6FF}" sibTransId="{276B049A-ECA3-D74C-8EE4-ECEE955E7167}"/>
    <dgm:cxn modelId="{CB2BFF2A-057B-6B46-877E-3BBE91B42B13}" srcId="{EABF1A79-34CB-C74D-A2E3-6837FAB3A299}" destId="{06B35409-28E1-574E-8FE7-ECE7CA5F2A85}" srcOrd="4" destOrd="0" parTransId="{1D261B92-BFE4-A04E-9E83-2F0656851788}" sibTransId="{AA72C5E1-25E3-D246-904A-4CA476ADD0F1}"/>
    <dgm:cxn modelId="{DB814717-EF0F-354E-8314-BA79CF685328}" type="presOf" srcId="{DE6688AD-60A2-EE42-8717-E9F21B9F7CCB}" destId="{604F8324-7943-794A-9BC2-5A863D6F7251}" srcOrd="0" destOrd="0" presId="urn:microsoft.com/office/officeart/2005/8/layout/cycle2"/>
    <dgm:cxn modelId="{B506D072-9C0D-8047-AFEB-761EB2E4EFC7}" srcId="{DE6688AD-60A2-EE42-8717-E9F21B9F7CCB}" destId="{3AD33E40-B47B-0A44-9F8B-9E37D6EBFBFE}" srcOrd="1" destOrd="0" parTransId="{76E6635E-43B7-F04C-8B77-AE79B70C210E}" sibTransId="{6D52582A-0482-EC41-B7CB-CF9266BCDC66}"/>
    <dgm:cxn modelId="{6F6F7877-73D6-674B-A5CE-18E4F8F7F18C}" type="presOf" srcId="{EABF1A79-34CB-C74D-A2E3-6837FAB3A299}" destId="{1332BB79-008B-B945-8DB3-06C9B8D5F386}" srcOrd="0" destOrd="0" presId="urn:microsoft.com/office/officeart/2005/8/layout/cycle2"/>
    <dgm:cxn modelId="{0C2EDBA7-3A1C-BA4E-882A-43000C2F9FD8}" type="presOf" srcId="{AA72C5E1-25E3-D246-904A-4CA476ADD0F1}" destId="{A7BD889A-129A-624D-9E02-474F5B6AF286}" srcOrd="1" destOrd="0" presId="urn:microsoft.com/office/officeart/2005/8/layout/cycle2"/>
    <dgm:cxn modelId="{EC84BCFB-AB10-2145-88F1-E8A72AA76598}" type="presOf" srcId="{5233F7DE-509B-AB49-B6EA-8B82E0EA4E70}" destId="{948073EE-9B0E-C74F-BD74-58C21FEA5A62}" srcOrd="0" destOrd="2" presId="urn:microsoft.com/office/officeart/2005/8/layout/cycle2"/>
    <dgm:cxn modelId="{9669D5C6-8019-BD42-A278-35539898D71B}" type="presOf" srcId="{9777815C-DC3C-B043-B6F8-CBD39C4BEC1F}" destId="{88141BF5-1795-BC42-92C5-50DF9B7DBA7E}" srcOrd="0" destOrd="4" presId="urn:microsoft.com/office/officeart/2005/8/layout/cycle2"/>
    <dgm:cxn modelId="{D6C1E051-58C4-2544-96A0-E6F59693D0F7}" type="presOf" srcId="{920F7EF1-529A-AE43-B608-6BB1BD13BDA7}" destId="{E0481E11-C82A-9F4B-9F15-535E1648D5DE}" srcOrd="0" destOrd="0" presId="urn:microsoft.com/office/officeart/2005/8/layout/cycle2"/>
    <dgm:cxn modelId="{DB212508-148C-9849-A778-90B38AABCE96}" srcId="{DE6688AD-60A2-EE42-8717-E9F21B9F7CCB}" destId="{83C0D362-07A3-4245-A3E6-E0826ED0DE9F}" srcOrd="3" destOrd="0" parTransId="{3DD7AA36-C161-F549-AAF2-B9103825E2D4}" sibTransId="{5B4EAEAC-448A-4D47-B3AD-5325D9A8B567}"/>
    <dgm:cxn modelId="{080C0CFB-56D6-9747-84A7-14B57478501B}" srcId="{801C124A-A889-CA4B-925B-D749FCB6BE70}" destId="{5233F7DE-509B-AB49-B6EA-8B82E0EA4E70}" srcOrd="1" destOrd="0" parTransId="{8802C884-EECB-AC4C-8A21-D06838944B09}" sibTransId="{2BBFFAE0-B9BE-0D40-836B-CC7F1E69CBD5}"/>
    <dgm:cxn modelId="{D3BA66CB-08A7-1E4A-B49E-EFF073AA391A}" srcId="{06B35409-28E1-574E-8FE7-ECE7CA5F2A85}" destId="{A326B1E9-5028-E048-A1B0-78F081D91162}" srcOrd="1" destOrd="0" parTransId="{681F594F-9E88-5647-9776-2B7B7421F3AC}" sibTransId="{22ED2DC4-A692-0A42-B092-44AA83B69640}"/>
    <dgm:cxn modelId="{A5257C69-4457-E843-A321-7329D27C4297}" type="presOf" srcId="{06B35409-28E1-574E-8FE7-ECE7CA5F2A85}" destId="{88141BF5-1795-BC42-92C5-50DF9B7DBA7E}" srcOrd="0" destOrd="0" presId="urn:microsoft.com/office/officeart/2005/8/layout/cycle2"/>
    <dgm:cxn modelId="{48E4A21A-81F4-AE49-AE28-94DAD85B2438}" type="presOf" srcId="{46436F0D-81B5-BD46-BF68-AFFBAD3CC771}" destId="{9BA8BFB1-EBF9-1F48-BA3E-611D33C62F03}" srcOrd="1" destOrd="0" presId="urn:microsoft.com/office/officeart/2005/8/layout/cycle2"/>
    <dgm:cxn modelId="{069DC813-9132-1B4C-9237-DF325E602B47}" srcId="{0B74E972-DD7A-5740-A09C-098E8F3CF3FB}" destId="{DE427679-6892-6048-9EDA-CDFB73A15064}" srcOrd="0" destOrd="0" parTransId="{240B1E8A-B644-154C-AC82-5DB57206E504}" sibTransId="{3FD95E69-4844-5544-9F28-44308BC697B9}"/>
    <dgm:cxn modelId="{68B4A185-1540-3145-8BA6-0D2BBE77384F}" type="presOf" srcId="{F4E9ABF3-36AE-D04B-BD3A-7EACAC0169BC}" destId="{2CEB4585-6CB3-3846-BE47-68D84C5083B7}" srcOrd="0" destOrd="0" presId="urn:microsoft.com/office/officeart/2005/8/layout/cycle2"/>
    <dgm:cxn modelId="{3B0D5D88-D924-ED48-91C7-A2F4CE5D4255}" type="presOf" srcId="{309F1957-40FD-F94C-BC98-7B2469E605ED}" destId="{604F8324-7943-794A-9BC2-5A863D6F7251}" srcOrd="0" destOrd="3" presId="urn:microsoft.com/office/officeart/2005/8/layout/cycle2"/>
    <dgm:cxn modelId="{CFD6832C-CF81-A04B-9B1B-C58B884C4F8F}" type="presParOf" srcId="{1332BB79-008B-B945-8DB3-06C9B8D5F386}" destId="{2CEB4585-6CB3-3846-BE47-68D84C5083B7}" srcOrd="0" destOrd="0" presId="urn:microsoft.com/office/officeart/2005/8/layout/cycle2"/>
    <dgm:cxn modelId="{84E722D8-01EF-C04C-8A32-0EDD123E42D8}" type="presParOf" srcId="{1332BB79-008B-B945-8DB3-06C9B8D5F386}" destId="{F6C6F345-C802-654B-B6C5-0CC17F5498AA}" srcOrd="1" destOrd="0" presId="urn:microsoft.com/office/officeart/2005/8/layout/cycle2"/>
    <dgm:cxn modelId="{333787B6-1F1E-3740-9854-D646EA646928}" type="presParOf" srcId="{F6C6F345-C802-654B-B6C5-0CC17F5498AA}" destId="{E04AFC48-C7BA-A04F-87AE-99E7905D0450}" srcOrd="0" destOrd="0" presId="urn:microsoft.com/office/officeart/2005/8/layout/cycle2"/>
    <dgm:cxn modelId="{BEBEE41A-5FD0-774C-BD9A-BA54373B8883}" type="presParOf" srcId="{1332BB79-008B-B945-8DB3-06C9B8D5F386}" destId="{948073EE-9B0E-C74F-BD74-58C21FEA5A62}" srcOrd="2" destOrd="0" presId="urn:microsoft.com/office/officeart/2005/8/layout/cycle2"/>
    <dgm:cxn modelId="{D6E48CC2-92BF-5C42-9193-C103FEE17465}" type="presParOf" srcId="{1332BB79-008B-B945-8DB3-06C9B8D5F386}" destId="{771B07A6-76DF-E943-970E-A7094C3129C2}" srcOrd="3" destOrd="0" presId="urn:microsoft.com/office/officeart/2005/8/layout/cycle2"/>
    <dgm:cxn modelId="{AA6CBF5B-C591-BD46-A70B-C28289F4D53C}" type="presParOf" srcId="{771B07A6-76DF-E943-970E-A7094C3129C2}" destId="{9BA8BFB1-EBF9-1F48-BA3E-611D33C62F03}" srcOrd="0" destOrd="0" presId="urn:microsoft.com/office/officeart/2005/8/layout/cycle2"/>
    <dgm:cxn modelId="{BDBB972B-8D7E-0D47-8E70-EF6F73ECA825}" type="presParOf" srcId="{1332BB79-008B-B945-8DB3-06C9B8D5F386}" destId="{DC73CB0A-D48D-074C-9A38-6AF62C6AE8A4}" srcOrd="4" destOrd="0" presId="urn:microsoft.com/office/officeart/2005/8/layout/cycle2"/>
    <dgm:cxn modelId="{22FA4A30-F14F-7D46-AC82-35FA7599F6EF}" type="presParOf" srcId="{1332BB79-008B-B945-8DB3-06C9B8D5F386}" destId="{E0481E11-C82A-9F4B-9F15-535E1648D5DE}" srcOrd="5" destOrd="0" presId="urn:microsoft.com/office/officeart/2005/8/layout/cycle2"/>
    <dgm:cxn modelId="{29D4E7A6-974F-6948-99FC-19671C30BA38}" type="presParOf" srcId="{E0481E11-C82A-9F4B-9F15-535E1648D5DE}" destId="{BED7D24B-A726-754F-894A-7C88E4D58644}" srcOrd="0" destOrd="0" presId="urn:microsoft.com/office/officeart/2005/8/layout/cycle2"/>
    <dgm:cxn modelId="{5BCF5B1B-6CF1-0F4C-B777-51FF64C9C074}" type="presParOf" srcId="{1332BB79-008B-B945-8DB3-06C9B8D5F386}" destId="{604F8324-7943-794A-9BC2-5A863D6F7251}" srcOrd="6" destOrd="0" presId="urn:microsoft.com/office/officeart/2005/8/layout/cycle2"/>
    <dgm:cxn modelId="{DB1B3E98-34ED-2A41-967C-17A3D9750EFA}" type="presParOf" srcId="{1332BB79-008B-B945-8DB3-06C9B8D5F386}" destId="{EDD702BE-FA9A-A04B-B8EB-2997EE27222E}" srcOrd="7" destOrd="0" presId="urn:microsoft.com/office/officeart/2005/8/layout/cycle2"/>
    <dgm:cxn modelId="{97318B48-5A41-E54D-9BE7-B4F37F6D181F}" type="presParOf" srcId="{EDD702BE-FA9A-A04B-B8EB-2997EE27222E}" destId="{879F41AE-EFD6-7944-BF2C-C28619663FBD}" srcOrd="0" destOrd="0" presId="urn:microsoft.com/office/officeart/2005/8/layout/cycle2"/>
    <dgm:cxn modelId="{BB68E047-F417-ED4D-A2C4-4800F595A35A}" type="presParOf" srcId="{1332BB79-008B-B945-8DB3-06C9B8D5F386}" destId="{88141BF5-1795-BC42-92C5-50DF9B7DBA7E}" srcOrd="8" destOrd="0" presId="urn:microsoft.com/office/officeart/2005/8/layout/cycle2"/>
    <dgm:cxn modelId="{4E3CE8DD-7DDA-6C4C-97FF-8EE0DD13231C}" type="presParOf" srcId="{1332BB79-008B-B945-8DB3-06C9B8D5F386}" destId="{2C3B5FC4-FCAF-D047-A5D3-79FE3064039F}" srcOrd="9" destOrd="0" presId="urn:microsoft.com/office/officeart/2005/8/layout/cycle2"/>
    <dgm:cxn modelId="{0F798F12-D950-E54D-8BE4-6D44465C9AA2}" type="presParOf" srcId="{2C3B5FC4-FCAF-D047-A5D3-79FE3064039F}" destId="{A7BD889A-129A-624D-9E02-474F5B6AF28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B4585-6CB3-3846-BE47-68D84C5083B7}">
      <dsp:nvSpPr>
        <dsp:cNvPr id="0" name=""/>
        <dsp:cNvSpPr/>
      </dsp:nvSpPr>
      <dsp:spPr>
        <a:xfrm>
          <a:off x="1644852" y="118467"/>
          <a:ext cx="1353517" cy="13535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onClickBet</a:t>
          </a:r>
          <a:r>
            <a:rPr lang="en-US" sz="900" kern="1200" dirty="0" smtClean="0"/>
            <a:t>()</a:t>
          </a:r>
          <a:endParaRPr lang="en-US" sz="900" kern="1200" dirty="0"/>
        </a:p>
      </dsp:txBody>
      <dsp:txXfrm>
        <a:off x="1843070" y="316685"/>
        <a:ext cx="957081" cy="957081"/>
      </dsp:txXfrm>
    </dsp:sp>
    <dsp:sp modelId="{F6C6F345-C802-654B-B6C5-0CC17F5498AA}">
      <dsp:nvSpPr>
        <dsp:cNvPr id="0" name=""/>
        <dsp:cNvSpPr/>
      </dsp:nvSpPr>
      <dsp:spPr>
        <a:xfrm rot="2160000">
          <a:off x="2955596" y="1158152"/>
          <a:ext cx="359826" cy="4568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965904" y="1217789"/>
        <a:ext cx="251878" cy="274088"/>
      </dsp:txXfrm>
    </dsp:sp>
    <dsp:sp modelId="{948073EE-9B0E-C74F-BD74-58C21FEA5A62}">
      <dsp:nvSpPr>
        <dsp:cNvPr id="0" name=""/>
        <dsp:cNvSpPr/>
      </dsp:nvSpPr>
      <dsp:spPr>
        <a:xfrm>
          <a:off x="3289128" y="1313103"/>
          <a:ext cx="1353517" cy="13535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Set Default Values</a:t>
          </a:r>
          <a:endParaRPr lang="en-US" sz="9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i="1" kern="1200" dirty="0" smtClean="0"/>
            <a:t>Disable Bet Buttons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i="1" kern="1200" dirty="0" smtClean="0"/>
            <a:t>Play Sound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i="1" kern="1200" dirty="0" smtClean="0"/>
            <a:t>Set Bet Amount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i="1" kern="1200" dirty="0" smtClean="0"/>
            <a:t>Subtract Credit Amount</a:t>
          </a:r>
          <a:endParaRPr lang="en-US" sz="700" kern="1200" dirty="0"/>
        </a:p>
      </dsp:txBody>
      <dsp:txXfrm>
        <a:off x="3487346" y="1511321"/>
        <a:ext cx="957081" cy="957081"/>
      </dsp:txXfrm>
    </dsp:sp>
    <dsp:sp modelId="{771B07A6-76DF-E943-970E-A7094C3129C2}">
      <dsp:nvSpPr>
        <dsp:cNvPr id="0" name=""/>
        <dsp:cNvSpPr/>
      </dsp:nvSpPr>
      <dsp:spPr>
        <a:xfrm rot="6480000">
          <a:off x="3475091" y="2718251"/>
          <a:ext cx="359826" cy="4568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3545744" y="2758281"/>
        <a:ext cx="251878" cy="274088"/>
      </dsp:txXfrm>
    </dsp:sp>
    <dsp:sp modelId="{DC73CB0A-D48D-074C-9A38-6AF62C6AE8A4}">
      <dsp:nvSpPr>
        <dsp:cNvPr id="0" name=""/>
        <dsp:cNvSpPr/>
      </dsp:nvSpPr>
      <dsp:spPr>
        <a:xfrm>
          <a:off x="2661070" y="3246065"/>
          <a:ext cx="1353517" cy="13535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Get Cards Value</a:t>
          </a:r>
          <a:endParaRPr lang="en-US" sz="9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i="1" kern="1200" dirty="0" smtClean="0"/>
            <a:t>Random Cards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i="1" kern="1200" dirty="0" smtClean="0"/>
            <a:t>Flip Cards</a:t>
          </a:r>
          <a:endParaRPr lang="en-US" sz="700" kern="1200" dirty="0"/>
        </a:p>
      </dsp:txBody>
      <dsp:txXfrm>
        <a:off x="2859288" y="3444283"/>
        <a:ext cx="957081" cy="957081"/>
      </dsp:txXfrm>
    </dsp:sp>
    <dsp:sp modelId="{E0481E11-C82A-9F4B-9F15-535E1648D5DE}">
      <dsp:nvSpPr>
        <dsp:cNvPr id="0" name=""/>
        <dsp:cNvSpPr/>
      </dsp:nvSpPr>
      <dsp:spPr>
        <a:xfrm rot="10800000">
          <a:off x="2151881" y="3694417"/>
          <a:ext cx="359826" cy="4568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2259829" y="3785779"/>
        <a:ext cx="251878" cy="274088"/>
      </dsp:txXfrm>
    </dsp:sp>
    <dsp:sp modelId="{604F8324-7943-794A-9BC2-5A863D6F7251}">
      <dsp:nvSpPr>
        <dsp:cNvPr id="0" name=""/>
        <dsp:cNvSpPr/>
      </dsp:nvSpPr>
      <dsp:spPr>
        <a:xfrm>
          <a:off x="628634" y="3246065"/>
          <a:ext cx="1353517" cy="13535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i="1" kern="1200" dirty="0" smtClean="0"/>
            <a:t>Calculate Jackpot</a:t>
          </a:r>
          <a:endParaRPr lang="en-US" sz="9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i="1" kern="1200" dirty="0" smtClean="0"/>
            <a:t>Define Cards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i="1" kern="1200" dirty="0" smtClean="0"/>
            <a:t>Sort and Set Cards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i="1" kern="1200" dirty="0" smtClean="0"/>
            <a:t>Sort Ace Card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i="1" kern="1200" dirty="0" smtClean="0"/>
            <a:t>Compare Cards for Straight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i="1" kern="1200" dirty="0" smtClean="0"/>
            <a:t>Run Calculation</a:t>
          </a:r>
          <a:endParaRPr lang="en-US" sz="700" kern="1200" dirty="0"/>
        </a:p>
      </dsp:txBody>
      <dsp:txXfrm>
        <a:off x="826852" y="3444283"/>
        <a:ext cx="957081" cy="957081"/>
      </dsp:txXfrm>
    </dsp:sp>
    <dsp:sp modelId="{EDD702BE-FA9A-A04B-B8EB-2997EE27222E}">
      <dsp:nvSpPr>
        <dsp:cNvPr id="0" name=""/>
        <dsp:cNvSpPr/>
      </dsp:nvSpPr>
      <dsp:spPr>
        <a:xfrm rot="15120000">
          <a:off x="814598" y="2737622"/>
          <a:ext cx="359826" cy="4568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885251" y="2880316"/>
        <a:ext cx="251878" cy="274088"/>
      </dsp:txXfrm>
    </dsp:sp>
    <dsp:sp modelId="{88141BF5-1795-BC42-92C5-50DF9B7DBA7E}">
      <dsp:nvSpPr>
        <dsp:cNvPr id="0" name=""/>
        <dsp:cNvSpPr/>
      </dsp:nvSpPr>
      <dsp:spPr>
        <a:xfrm>
          <a:off x="577" y="1313103"/>
          <a:ext cx="1353517" cy="13535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Game Finish</a:t>
          </a:r>
          <a:endParaRPr lang="en-US" sz="9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 smtClean="0"/>
            <a:t>Play Win/Lose Sound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 smtClean="0"/>
            <a:t>Increase Credit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 smtClean="0"/>
            <a:t>Save Results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 smtClean="0"/>
            <a:t>Enable Bet Buttons</a:t>
          </a:r>
          <a:endParaRPr lang="en-US" sz="700" kern="1200" dirty="0"/>
        </a:p>
      </dsp:txBody>
      <dsp:txXfrm>
        <a:off x="198795" y="1511321"/>
        <a:ext cx="957081" cy="957081"/>
      </dsp:txXfrm>
    </dsp:sp>
    <dsp:sp modelId="{2C3B5FC4-FCAF-D047-A5D3-79FE3064039F}">
      <dsp:nvSpPr>
        <dsp:cNvPr id="0" name=""/>
        <dsp:cNvSpPr/>
      </dsp:nvSpPr>
      <dsp:spPr>
        <a:xfrm rot="19440000">
          <a:off x="1311321" y="1170123"/>
          <a:ext cx="359826" cy="4568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321629" y="1293210"/>
        <a:ext cx="251878" cy="274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0706-EC2C-0942-A072-1402844B56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0706-EC2C-0942-A072-1402844B56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0706-EC2C-0942-A072-1402844B56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0706-EC2C-0942-A072-1402844B56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0706-EC2C-0942-A072-1402844B563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0706-EC2C-0942-A072-1402844B56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0706-EC2C-0942-A072-1402844B56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0706-EC2C-0942-A072-1402844B56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04F15B2-A5EB-8349-9312-0B4C78FAC25A}" type="datetimeFigureOut">
              <a:rPr lang="en-US" smtClean="0"/>
              <a:t>06/17/20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A50706-EC2C-0942-A072-1402844B563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9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Final Assignment</a:t>
            </a:r>
            <a:br>
              <a:rPr lang="en-US" sz="4000" dirty="0" smtClean="0"/>
            </a:br>
            <a:r>
              <a:rPr lang="en-US" sz="2000" dirty="0" smtClean="0"/>
              <a:t>SCS-2682-024 Mobile Applications for Android Devices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By </a:t>
            </a:r>
            <a:r>
              <a:rPr lang="en-US" sz="1800" smtClean="0"/>
              <a:t>Edmund </a:t>
            </a:r>
            <a:r>
              <a:rPr lang="en-US" sz="1800" smtClean="0"/>
              <a:t>Wong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30616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Payout Data From JSON File</a:t>
            </a:r>
            <a:endParaRPr lang="en-US" dirty="0"/>
          </a:p>
        </p:txBody>
      </p:sp>
      <p:pic>
        <p:nvPicPr>
          <p:cNvPr id="6" name="Content Placeholder 5" descr="Screen Shot 2020-05-06 at 12.28.45 P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45" r="-21145"/>
          <a:stretch>
            <a:fillRect/>
          </a:stretch>
        </p:blipFill>
        <p:spPr/>
      </p:pic>
      <p:pic>
        <p:nvPicPr>
          <p:cNvPr id="5" name="Content Placeholder 4" descr="Screen Shot 2020-05-06 at 12.42.49 PM copy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906" b="-46906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1397000" y="3492500"/>
            <a:ext cx="2082800" cy="17399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5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Payout Data </a:t>
            </a:r>
            <a:r>
              <a:rPr lang="en-US" dirty="0"/>
              <a:t>F</a:t>
            </a:r>
            <a:r>
              <a:rPr lang="en-US" dirty="0" smtClean="0"/>
              <a:t>rom JSON File</a:t>
            </a:r>
            <a:endParaRPr lang="en-US" dirty="0"/>
          </a:p>
        </p:txBody>
      </p:sp>
      <p:pic>
        <p:nvPicPr>
          <p:cNvPr id="5" name="Content Placeholder 4" descr="Screen Shot 2020-05-07 at 7.50.10 P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" r="39106"/>
          <a:stretch/>
        </p:blipFill>
        <p:spPr>
          <a:xfrm>
            <a:off x="457200" y="1673352"/>
            <a:ext cx="4492050" cy="471830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2554" y="1673352"/>
            <a:ext cx="3554246" cy="4718304"/>
          </a:xfrm>
        </p:spPr>
        <p:txBody>
          <a:bodyPr>
            <a:noAutofit/>
          </a:bodyPr>
          <a:lstStyle/>
          <a:p>
            <a:r>
              <a:rPr lang="en-US" sz="900" b="1" dirty="0" smtClean="0">
                <a:solidFill>
                  <a:schemeClr val="tx2"/>
                </a:solidFill>
              </a:rPr>
              <a:t>Create the following method to read JSON data:</a:t>
            </a:r>
          </a:p>
          <a:p>
            <a:pPr marL="274320" lvl="1" indent="0">
              <a:buNone/>
            </a:pPr>
            <a:r>
              <a:rPr lang="en-US" sz="750" b="1" dirty="0" smtClean="0"/>
              <a:t>public </a:t>
            </a:r>
            <a:r>
              <a:rPr lang="en-US" sz="750" dirty="0"/>
              <a:t>String </a:t>
            </a:r>
            <a:r>
              <a:rPr lang="en-US" sz="750" dirty="0" err="1"/>
              <a:t>loadJSONFromAsset</a:t>
            </a:r>
            <a:r>
              <a:rPr lang="en-US" sz="750" dirty="0"/>
              <a:t>() {</a:t>
            </a:r>
            <a:br>
              <a:rPr lang="en-US" sz="750" dirty="0"/>
            </a:br>
            <a:r>
              <a:rPr lang="en-US" sz="750" dirty="0" smtClean="0"/>
              <a:t>    </a:t>
            </a:r>
            <a:r>
              <a:rPr lang="en-US" sz="750" dirty="0"/>
              <a:t>String </a:t>
            </a:r>
            <a:r>
              <a:rPr lang="en-US" sz="750" dirty="0" err="1"/>
              <a:t>json</a:t>
            </a:r>
            <a:r>
              <a:rPr lang="en-US" sz="750" dirty="0"/>
              <a:t> = </a:t>
            </a:r>
            <a:r>
              <a:rPr lang="en-US" sz="750" b="1" dirty="0"/>
              <a:t>null</a:t>
            </a:r>
            <a:r>
              <a:rPr lang="en-US" sz="750" dirty="0"/>
              <a:t>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b="1" dirty="0"/>
              <a:t>try </a:t>
            </a:r>
            <a:r>
              <a:rPr lang="en-US" sz="750" dirty="0"/>
              <a:t>{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dirty="0" err="1"/>
              <a:t>InputStream</a:t>
            </a:r>
            <a:r>
              <a:rPr lang="en-US" sz="750" dirty="0"/>
              <a:t> is = </a:t>
            </a:r>
            <a:r>
              <a:rPr lang="en-US" sz="750" dirty="0" err="1"/>
              <a:t>getAssets</a:t>
            </a:r>
            <a:r>
              <a:rPr lang="en-US" sz="750" dirty="0"/>
              <a:t>().open(</a:t>
            </a:r>
            <a:r>
              <a:rPr lang="en-US" sz="750" b="1" dirty="0"/>
              <a:t>"</a:t>
            </a:r>
            <a:r>
              <a:rPr lang="en-US" sz="750" b="1" dirty="0" err="1"/>
              <a:t>poker.json</a:t>
            </a:r>
            <a:r>
              <a:rPr lang="en-US" sz="750" b="1" dirty="0"/>
              <a:t>"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b="1" dirty="0" err="1"/>
              <a:t>int</a:t>
            </a:r>
            <a:r>
              <a:rPr lang="en-US" sz="750" b="1" dirty="0"/>
              <a:t> </a:t>
            </a:r>
            <a:r>
              <a:rPr lang="en-US" sz="750" dirty="0"/>
              <a:t>size = </a:t>
            </a:r>
            <a:r>
              <a:rPr lang="en-US" sz="750" dirty="0" err="1"/>
              <a:t>is.available</a:t>
            </a:r>
            <a:r>
              <a:rPr lang="en-US" sz="750" dirty="0"/>
              <a:t>();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b="1" dirty="0"/>
              <a:t>byte</a:t>
            </a:r>
            <a:r>
              <a:rPr lang="en-US" sz="750" dirty="0"/>
              <a:t>[] buffer = </a:t>
            </a:r>
            <a:r>
              <a:rPr lang="en-US" sz="750" b="1" dirty="0"/>
              <a:t>new byte</a:t>
            </a:r>
            <a:r>
              <a:rPr lang="en-US" sz="750" dirty="0"/>
              <a:t>[size];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dirty="0" err="1"/>
              <a:t>is.read</a:t>
            </a:r>
            <a:r>
              <a:rPr lang="en-US" sz="750" dirty="0"/>
              <a:t>(buffer);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dirty="0" err="1"/>
              <a:t>is.close</a:t>
            </a:r>
            <a:r>
              <a:rPr lang="en-US" sz="750" dirty="0"/>
              <a:t>();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dirty="0" err="1"/>
              <a:t>json</a:t>
            </a:r>
            <a:r>
              <a:rPr lang="en-US" sz="750" dirty="0"/>
              <a:t> = </a:t>
            </a:r>
            <a:r>
              <a:rPr lang="en-US" sz="750" b="1" dirty="0"/>
              <a:t>new </a:t>
            </a:r>
            <a:r>
              <a:rPr lang="en-US" sz="750" dirty="0"/>
              <a:t>String(buffer, </a:t>
            </a:r>
            <a:r>
              <a:rPr lang="en-US" sz="750" b="1" dirty="0"/>
              <a:t>"UTF-8"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>    } </a:t>
            </a:r>
            <a:r>
              <a:rPr lang="en-US" sz="750" b="1" dirty="0"/>
              <a:t>catch </a:t>
            </a:r>
            <a:r>
              <a:rPr lang="en-US" sz="750" dirty="0"/>
              <a:t>(</a:t>
            </a:r>
            <a:r>
              <a:rPr lang="en-US" sz="750" dirty="0" err="1"/>
              <a:t>IOException</a:t>
            </a:r>
            <a:r>
              <a:rPr lang="en-US" sz="750" dirty="0"/>
              <a:t> ex) {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dirty="0" err="1"/>
              <a:t>ex.printStackTrace</a:t>
            </a:r>
            <a:r>
              <a:rPr lang="en-US" sz="750" dirty="0"/>
              <a:t>();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b="1" dirty="0"/>
              <a:t>return null</a:t>
            </a:r>
            <a:r>
              <a:rPr lang="en-US" sz="750" dirty="0"/>
              <a:t>;</a:t>
            </a:r>
            <a:br>
              <a:rPr lang="en-US" sz="750" dirty="0"/>
            </a:br>
            <a:r>
              <a:rPr lang="en-US" sz="750" dirty="0"/>
              <a:t>    }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b="1" dirty="0"/>
              <a:t>return </a:t>
            </a:r>
            <a:r>
              <a:rPr lang="en-US" sz="750" dirty="0" err="1"/>
              <a:t>json</a:t>
            </a:r>
            <a:r>
              <a:rPr lang="en-US" sz="750" dirty="0"/>
              <a:t>;</a:t>
            </a:r>
            <a:br>
              <a:rPr lang="en-US" sz="750" dirty="0"/>
            </a:br>
            <a:r>
              <a:rPr lang="en-US" sz="750" dirty="0" smtClean="0"/>
              <a:t>}</a:t>
            </a:r>
          </a:p>
          <a:p>
            <a:pPr marL="0" indent="0">
              <a:buNone/>
            </a:pPr>
            <a:endParaRPr lang="en-US" sz="800" b="1" dirty="0" smtClean="0"/>
          </a:p>
          <a:p>
            <a:r>
              <a:rPr lang="en-US" sz="900" b="1" dirty="0" smtClean="0">
                <a:solidFill>
                  <a:srgbClr val="D2533C"/>
                </a:solidFill>
              </a:rPr>
              <a:t>In </a:t>
            </a:r>
            <a:r>
              <a:rPr lang="en-US" sz="900" b="1" dirty="0" err="1" smtClean="0">
                <a:solidFill>
                  <a:srgbClr val="D2533C"/>
                </a:solidFill>
              </a:rPr>
              <a:t>onCreate</a:t>
            </a:r>
            <a:r>
              <a:rPr lang="en-US" sz="900" b="1" dirty="0" smtClean="0">
                <a:solidFill>
                  <a:srgbClr val="D2533C"/>
                </a:solidFill>
              </a:rPr>
              <a:t>() method, I’ve put the following code:</a:t>
            </a:r>
            <a:endParaRPr lang="en-US" sz="900" b="1" dirty="0">
              <a:solidFill>
                <a:srgbClr val="D2533C"/>
              </a:solidFill>
            </a:endParaRPr>
          </a:p>
          <a:p>
            <a:pPr marL="274320" lvl="1" indent="0">
              <a:buNone/>
            </a:pPr>
            <a:r>
              <a:rPr lang="en-US" sz="750" b="1" dirty="0" smtClean="0"/>
              <a:t>try </a:t>
            </a:r>
            <a:r>
              <a:rPr lang="en-US" sz="750" dirty="0"/>
              <a:t>{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ArrayList</a:t>
            </a:r>
            <a:r>
              <a:rPr lang="en-US" sz="750" dirty="0"/>
              <a:t>&lt;</a:t>
            </a:r>
            <a:r>
              <a:rPr lang="en-US" sz="750" dirty="0" err="1"/>
              <a:t>HashMap</a:t>
            </a:r>
            <a:r>
              <a:rPr lang="en-US" sz="750" dirty="0"/>
              <a:t>&lt;String, String&gt;&gt; </a:t>
            </a:r>
            <a:r>
              <a:rPr lang="en-US" sz="750" dirty="0" err="1"/>
              <a:t>payoutList</a:t>
            </a:r>
            <a:r>
              <a:rPr lang="en-US" sz="750" dirty="0"/>
              <a:t> = </a:t>
            </a:r>
            <a:r>
              <a:rPr lang="en-US" sz="750" b="1" dirty="0"/>
              <a:t>new </a:t>
            </a:r>
            <a:r>
              <a:rPr lang="en-US" sz="750" dirty="0" err="1"/>
              <a:t>ArrayList</a:t>
            </a:r>
            <a:r>
              <a:rPr lang="en-US" sz="750" dirty="0"/>
              <a:t>&lt;&gt;();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ListView</a:t>
            </a:r>
            <a:r>
              <a:rPr lang="en-US" sz="750" dirty="0"/>
              <a:t> lv = (</a:t>
            </a:r>
            <a:r>
              <a:rPr lang="en-US" sz="750" dirty="0" err="1"/>
              <a:t>ListView</a:t>
            </a:r>
            <a:r>
              <a:rPr lang="en-US" sz="750" dirty="0"/>
              <a:t>) </a:t>
            </a:r>
            <a:r>
              <a:rPr lang="en-US" sz="750" dirty="0" err="1"/>
              <a:t>findViewById</a:t>
            </a:r>
            <a:r>
              <a:rPr lang="en-US" sz="750" dirty="0"/>
              <a:t>(</a:t>
            </a:r>
            <a:r>
              <a:rPr lang="en-US" sz="750" dirty="0" err="1"/>
              <a:t>R.id.</a:t>
            </a:r>
            <a:r>
              <a:rPr lang="en-US" sz="750" b="1" i="1" dirty="0" err="1"/>
              <a:t>payout_list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/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JSONObject</a:t>
            </a:r>
            <a:r>
              <a:rPr lang="en-US" sz="750" dirty="0"/>
              <a:t> </a:t>
            </a:r>
            <a:r>
              <a:rPr lang="en-US" sz="750" dirty="0" err="1"/>
              <a:t>jObj</a:t>
            </a:r>
            <a:r>
              <a:rPr lang="en-US" sz="750" dirty="0"/>
              <a:t> = </a:t>
            </a:r>
            <a:r>
              <a:rPr lang="en-US" sz="750" b="1" dirty="0"/>
              <a:t>new </a:t>
            </a:r>
            <a:r>
              <a:rPr lang="en-US" sz="750" dirty="0" err="1"/>
              <a:t>JSONObject</a:t>
            </a:r>
            <a:r>
              <a:rPr lang="en-US" sz="750" dirty="0"/>
              <a:t>(</a:t>
            </a:r>
            <a:r>
              <a:rPr lang="en-US" sz="750" dirty="0" err="1"/>
              <a:t>loadJSONFromAsset</a:t>
            </a:r>
            <a:r>
              <a:rPr lang="en-US" sz="750" dirty="0"/>
              <a:t>());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JSONArray</a:t>
            </a:r>
            <a:r>
              <a:rPr lang="en-US" sz="750" dirty="0"/>
              <a:t> </a:t>
            </a:r>
            <a:r>
              <a:rPr lang="en-US" sz="750" dirty="0" err="1"/>
              <a:t>jsonArry</a:t>
            </a:r>
            <a:r>
              <a:rPr lang="en-US" sz="750" dirty="0"/>
              <a:t> = </a:t>
            </a:r>
            <a:r>
              <a:rPr lang="en-US" sz="750" dirty="0" err="1"/>
              <a:t>jObj.getJSONArray</a:t>
            </a:r>
            <a:r>
              <a:rPr lang="en-US" sz="750" dirty="0"/>
              <a:t>(</a:t>
            </a:r>
            <a:r>
              <a:rPr lang="en-US" sz="750" b="1" dirty="0"/>
              <a:t>"poker"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b="1" dirty="0"/>
              <a:t>for </a:t>
            </a:r>
            <a:r>
              <a:rPr lang="en-US" sz="750" dirty="0"/>
              <a:t>(</a:t>
            </a:r>
            <a:r>
              <a:rPr lang="en-US" sz="750" b="1" dirty="0" err="1"/>
              <a:t>int</a:t>
            </a:r>
            <a:r>
              <a:rPr lang="en-US" sz="750" b="1" dirty="0"/>
              <a:t> </a:t>
            </a:r>
            <a:r>
              <a:rPr lang="en-US" sz="750" dirty="0" err="1"/>
              <a:t>i</a:t>
            </a:r>
            <a:r>
              <a:rPr lang="en-US" sz="750" dirty="0"/>
              <a:t> = 0; </a:t>
            </a:r>
            <a:r>
              <a:rPr lang="en-US" sz="750" dirty="0" err="1"/>
              <a:t>i</a:t>
            </a:r>
            <a:r>
              <a:rPr lang="en-US" sz="750" dirty="0"/>
              <a:t> &lt; </a:t>
            </a:r>
            <a:r>
              <a:rPr lang="en-US" sz="750" dirty="0" err="1"/>
              <a:t>jsonArry.length</a:t>
            </a:r>
            <a:r>
              <a:rPr lang="en-US" sz="750" dirty="0"/>
              <a:t>(); </a:t>
            </a:r>
            <a:r>
              <a:rPr lang="en-US" sz="750" dirty="0" err="1"/>
              <a:t>i</a:t>
            </a:r>
            <a:r>
              <a:rPr lang="en-US" sz="750" dirty="0"/>
              <a:t>++) {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dirty="0" err="1"/>
              <a:t>HashMap</a:t>
            </a:r>
            <a:r>
              <a:rPr lang="en-US" sz="750" dirty="0"/>
              <a:t>&lt;String, String&gt; payout = </a:t>
            </a:r>
            <a:r>
              <a:rPr lang="en-US" sz="750" b="1" dirty="0"/>
              <a:t>new </a:t>
            </a:r>
            <a:r>
              <a:rPr lang="en-US" sz="750" dirty="0" err="1"/>
              <a:t>HashMap</a:t>
            </a:r>
            <a:r>
              <a:rPr lang="en-US" sz="750" dirty="0"/>
              <a:t>&lt;&gt;();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dirty="0" err="1"/>
              <a:t>JSONObject</a:t>
            </a:r>
            <a:r>
              <a:rPr lang="en-US" sz="750" dirty="0"/>
              <a:t> </a:t>
            </a:r>
            <a:r>
              <a:rPr lang="en-US" sz="750" dirty="0" err="1"/>
              <a:t>obj</a:t>
            </a:r>
            <a:r>
              <a:rPr lang="en-US" sz="750" dirty="0"/>
              <a:t> = </a:t>
            </a:r>
            <a:r>
              <a:rPr lang="en-US" sz="750" dirty="0" err="1"/>
              <a:t>jsonArry.getJSONObject</a:t>
            </a:r>
            <a:r>
              <a:rPr lang="en-US" sz="750" dirty="0"/>
              <a:t>(</a:t>
            </a:r>
            <a:r>
              <a:rPr lang="en-US" sz="750" dirty="0" err="1"/>
              <a:t>i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dirty="0" err="1"/>
              <a:t>payout.put</a:t>
            </a:r>
            <a:r>
              <a:rPr lang="en-US" sz="750" dirty="0"/>
              <a:t>(</a:t>
            </a:r>
            <a:r>
              <a:rPr lang="en-US" sz="750" b="1" dirty="0"/>
              <a:t>"jackpot"</a:t>
            </a:r>
            <a:r>
              <a:rPr lang="en-US" sz="750" dirty="0"/>
              <a:t>, </a:t>
            </a:r>
            <a:r>
              <a:rPr lang="en-US" sz="750" dirty="0" err="1"/>
              <a:t>obj.getString</a:t>
            </a:r>
            <a:r>
              <a:rPr lang="en-US" sz="750" dirty="0"/>
              <a:t>(</a:t>
            </a:r>
            <a:r>
              <a:rPr lang="en-US" sz="750" b="1" dirty="0"/>
              <a:t>"jackpot"</a:t>
            </a:r>
            <a:r>
              <a:rPr lang="en-US" sz="750" dirty="0"/>
              <a:t>));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dirty="0" err="1"/>
              <a:t>payout.put</a:t>
            </a:r>
            <a:r>
              <a:rPr lang="en-US" sz="750" dirty="0"/>
              <a:t>(</a:t>
            </a:r>
            <a:r>
              <a:rPr lang="en-US" sz="750" b="1" dirty="0"/>
              <a:t>"payout"</a:t>
            </a:r>
            <a:r>
              <a:rPr lang="en-US" sz="750" dirty="0"/>
              <a:t>, </a:t>
            </a:r>
            <a:r>
              <a:rPr lang="en-US" sz="750" b="1" dirty="0"/>
              <a:t>"x" </a:t>
            </a:r>
            <a:r>
              <a:rPr lang="en-US" sz="750" dirty="0"/>
              <a:t>+ </a:t>
            </a:r>
            <a:r>
              <a:rPr lang="en-US" sz="750" dirty="0" err="1"/>
              <a:t>obj.getString</a:t>
            </a:r>
            <a:r>
              <a:rPr lang="en-US" sz="750" dirty="0"/>
              <a:t>(</a:t>
            </a:r>
            <a:r>
              <a:rPr lang="en-US" sz="750" b="1" dirty="0"/>
              <a:t>"payout"</a:t>
            </a:r>
            <a:r>
              <a:rPr lang="en-US" sz="750" dirty="0"/>
              <a:t>));</a:t>
            </a:r>
            <a:br>
              <a:rPr lang="en-US" sz="750" dirty="0"/>
            </a:br>
            <a:r>
              <a:rPr lang="en-US" sz="750" dirty="0"/>
              <a:t>        </a:t>
            </a:r>
            <a:r>
              <a:rPr lang="en-US" sz="750" dirty="0" err="1"/>
              <a:t>payoutList.add</a:t>
            </a:r>
            <a:r>
              <a:rPr lang="en-US" sz="750" dirty="0"/>
              <a:t>(payout);</a:t>
            </a:r>
            <a:br>
              <a:rPr lang="en-US" sz="750" dirty="0"/>
            </a:br>
            <a:r>
              <a:rPr lang="en-US" sz="750" dirty="0"/>
              <a:t>    }</a:t>
            </a:r>
            <a:br>
              <a:rPr lang="en-US" sz="750" dirty="0"/>
            </a:br>
            <a:r>
              <a:rPr lang="en-US" sz="750" dirty="0"/>
              <a:t/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ListAdapter</a:t>
            </a:r>
            <a:r>
              <a:rPr lang="en-US" sz="750" dirty="0"/>
              <a:t> adapter = </a:t>
            </a:r>
            <a:r>
              <a:rPr lang="en-US" sz="750" b="1" dirty="0"/>
              <a:t>new </a:t>
            </a:r>
            <a:r>
              <a:rPr lang="en-US" sz="750" dirty="0" err="1"/>
              <a:t>SimpleAdapter</a:t>
            </a:r>
            <a:r>
              <a:rPr lang="en-US" sz="750" dirty="0"/>
              <a:t>(</a:t>
            </a:r>
            <a:r>
              <a:rPr lang="en-US" sz="750" b="1" dirty="0"/>
              <a:t>this</a:t>
            </a:r>
            <a:r>
              <a:rPr lang="en-US" sz="750" dirty="0"/>
              <a:t>, </a:t>
            </a:r>
            <a:r>
              <a:rPr lang="en-US" sz="750" dirty="0" err="1"/>
              <a:t>payoutList</a:t>
            </a:r>
            <a:r>
              <a:rPr lang="en-US" sz="750" dirty="0"/>
              <a:t>, </a:t>
            </a:r>
            <a:r>
              <a:rPr lang="en-US" sz="750" dirty="0" err="1"/>
              <a:t>R.layout.</a:t>
            </a:r>
            <a:r>
              <a:rPr lang="en-US" sz="750" b="1" i="1" dirty="0" err="1"/>
              <a:t>payout_table</a:t>
            </a:r>
            <a:r>
              <a:rPr lang="en-US" sz="750" dirty="0" err="1"/>
              <a:t>,</a:t>
            </a:r>
            <a:r>
              <a:rPr lang="en-US" sz="750" b="1" dirty="0" err="1"/>
              <a:t>new</a:t>
            </a:r>
            <a:r>
              <a:rPr lang="en-US" sz="750" b="1" dirty="0"/>
              <a:t> </a:t>
            </a:r>
            <a:r>
              <a:rPr lang="en-US" sz="750" dirty="0"/>
              <a:t>String[]{</a:t>
            </a:r>
            <a:r>
              <a:rPr lang="en-US" sz="750" b="1" dirty="0"/>
              <a:t>"</a:t>
            </a:r>
            <a:r>
              <a:rPr lang="en-US" sz="750" b="1" dirty="0" err="1"/>
              <a:t>jackpot"</a:t>
            </a:r>
            <a:r>
              <a:rPr lang="en-US" sz="750" dirty="0" err="1"/>
              <a:t>,</a:t>
            </a:r>
            <a:r>
              <a:rPr lang="en-US" sz="750" b="1" dirty="0" err="1"/>
              <a:t>"payout</a:t>
            </a:r>
            <a:r>
              <a:rPr lang="en-US" sz="750" b="1" dirty="0"/>
              <a:t>"</a:t>
            </a:r>
            <a:r>
              <a:rPr lang="en-US" sz="750" dirty="0"/>
              <a:t>}, </a:t>
            </a:r>
            <a:r>
              <a:rPr lang="en-US" sz="750" b="1" dirty="0"/>
              <a:t>new </a:t>
            </a:r>
            <a:r>
              <a:rPr lang="en-US" sz="750" b="1" dirty="0" err="1"/>
              <a:t>int</a:t>
            </a:r>
            <a:r>
              <a:rPr lang="en-US" sz="750" dirty="0"/>
              <a:t>[]{</a:t>
            </a:r>
            <a:r>
              <a:rPr lang="en-US" sz="750" dirty="0" err="1"/>
              <a:t>R.id.</a:t>
            </a:r>
            <a:r>
              <a:rPr lang="en-US" sz="750" b="1" i="1" dirty="0" err="1"/>
              <a:t>jackpot</a:t>
            </a:r>
            <a:r>
              <a:rPr lang="en-US" sz="750" dirty="0"/>
              <a:t>, </a:t>
            </a:r>
            <a:r>
              <a:rPr lang="en-US" sz="750" dirty="0" err="1"/>
              <a:t>R.id.</a:t>
            </a:r>
            <a:r>
              <a:rPr lang="en-US" sz="750" b="1" i="1" dirty="0" err="1"/>
              <a:t>payout</a:t>
            </a:r>
            <a:r>
              <a:rPr lang="en-US" sz="750" dirty="0"/>
              <a:t>});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lv.setAdapter</a:t>
            </a:r>
            <a:r>
              <a:rPr lang="en-US" sz="750" dirty="0"/>
              <a:t>(adapter);</a:t>
            </a:r>
            <a:br>
              <a:rPr lang="en-US" sz="750" dirty="0"/>
            </a:br>
            <a:r>
              <a:rPr lang="en-US" sz="750" dirty="0"/>
              <a:t>}</a:t>
            </a:r>
            <a:r>
              <a:rPr lang="en-US" sz="750" b="1" dirty="0"/>
              <a:t>catch </a:t>
            </a:r>
            <a:r>
              <a:rPr lang="en-US" sz="750" dirty="0"/>
              <a:t>(</a:t>
            </a:r>
            <a:r>
              <a:rPr lang="en-US" sz="750" dirty="0" err="1"/>
              <a:t>JSONException</a:t>
            </a:r>
            <a:r>
              <a:rPr lang="en-US" sz="750" dirty="0"/>
              <a:t> e){</a:t>
            </a:r>
            <a:br>
              <a:rPr lang="en-US" sz="750" dirty="0"/>
            </a:br>
            <a:r>
              <a:rPr lang="en-US" sz="750" dirty="0"/>
              <a:t/>
            </a:r>
            <a:br>
              <a:rPr lang="en-US" sz="750" dirty="0"/>
            </a:br>
            <a:r>
              <a:rPr lang="en-US" sz="75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3415" y="2579525"/>
            <a:ext cx="98854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New Assets Folder</a:t>
            </a:r>
            <a:endParaRPr lang="en-US" sz="12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545004" y="2815217"/>
            <a:ext cx="268411" cy="225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456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onClickBet</a:t>
            </a:r>
            <a:r>
              <a:rPr lang="en-US" dirty="0" smtClean="0"/>
              <a:t>() Method Life Cycle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48167706"/>
              </p:ext>
            </p:extLst>
          </p:nvPr>
        </p:nvGraphicFramePr>
        <p:xfrm>
          <a:off x="457199" y="1673225"/>
          <a:ext cx="4643223" cy="4718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Screen Shot 2020-05-06 at 12.39.20 PM cop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48" y="1742226"/>
            <a:ext cx="3349964" cy="2020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260" y="4298447"/>
            <a:ext cx="3344752" cy="2014213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6584571" y="3848963"/>
            <a:ext cx="772502" cy="35353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Default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Handler </a:t>
            </a:r>
            <a:r>
              <a:rPr lang="en-US" dirty="0">
                <a:latin typeface="Arial"/>
                <a:cs typeface="Arial"/>
              </a:rPr>
              <a:t>handler = </a:t>
            </a:r>
            <a:r>
              <a:rPr lang="en-US" b="1" dirty="0">
                <a:latin typeface="Arial"/>
                <a:cs typeface="Arial"/>
              </a:rPr>
              <a:t>new </a:t>
            </a:r>
            <a:r>
              <a:rPr lang="en-US" dirty="0">
                <a:latin typeface="Arial"/>
                <a:cs typeface="Arial"/>
              </a:rPr>
              <a:t>Handler()</a:t>
            </a:r>
            <a:r>
              <a:rPr lang="en-US" dirty="0" smtClean="0">
                <a:latin typeface="Arial"/>
                <a:cs typeface="Arial"/>
              </a:rPr>
              <a:t>;</a:t>
            </a: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endParaRPr lang="en-US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b="1" dirty="0" err="1" smtClean="0">
                <a:latin typeface="Arial"/>
                <a:cs typeface="Arial"/>
              </a:rPr>
              <a:t>jackpotLabel</a:t>
            </a:r>
            <a:r>
              <a:rPr lang="en-US" dirty="0" err="1" smtClean="0">
                <a:latin typeface="Arial"/>
                <a:cs typeface="Arial"/>
              </a:rPr>
              <a:t>.setText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>
                <a:latin typeface="Arial"/>
                <a:cs typeface="Arial"/>
              </a:rPr>
              <a:t>""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b="1" dirty="0" err="1">
                <a:latin typeface="Arial"/>
                <a:cs typeface="Arial"/>
              </a:rPr>
              <a:t>winLabel</a:t>
            </a:r>
            <a:r>
              <a:rPr lang="en-US" dirty="0" err="1">
                <a:latin typeface="Arial"/>
                <a:cs typeface="Arial"/>
              </a:rPr>
              <a:t>.setAlpha</a:t>
            </a:r>
            <a:r>
              <a:rPr lang="en-US" dirty="0">
                <a:latin typeface="Arial"/>
                <a:cs typeface="Arial"/>
              </a:rPr>
              <a:t>(0);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String </a:t>
            </a:r>
            <a:r>
              <a:rPr lang="en-US" dirty="0" err="1">
                <a:latin typeface="Arial"/>
                <a:cs typeface="Arial"/>
              </a:rPr>
              <a:t>buttonText</a:t>
            </a:r>
            <a:r>
              <a:rPr lang="en-US" dirty="0">
                <a:latin typeface="Arial"/>
                <a:cs typeface="Arial"/>
              </a:rPr>
              <a:t> = ((Button) view).</a:t>
            </a:r>
            <a:r>
              <a:rPr lang="en-US" dirty="0" err="1">
                <a:latin typeface="Arial"/>
                <a:cs typeface="Arial"/>
              </a:rPr>
              <a:t>getText</a:t>
            </a:r>
            <a:r>
              <a:rPr lang="en-US" dirty="0">
                <a:latin typeface="Arial"/>
                <a:cs typeface="Arial"/>
              </a:rPr>
              <a:t>().</a:t>
            </a:r>
            <a:r>
              <a:rPr lang="en-US" dirty="0" err="1">
                <a:latin typeface="Arial"/>
                <a:cs typeface="Arial"/>
              </a:rPr>
              <a:t>toString</a:t>
            </a:r>
            <a:r>
              <a:rPr lang="en-US" dirty="0">
                <a:latin typeface="Arial"/>
                <a:cs typeface="Arial"/>
              </a:rPr>
              <a:t>();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String[] </a:t>
            </a:r>
            <a:r>
              <a:rPr lang="en-US" dirty="0" err="1">
                <a:latin typeface="Arial"/>
                <a:cs typeface="Arial"/>
              </a:rPr>
              <a:t>betLabelSplitText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buttonText.split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>
                <a:latin typeface="Arial"/>
                <a:cs typeface="Arial"/>
              </a:rPr>
              <a:t>"x"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Double </a:t>
            </a:r>
            <a:r>
              <a:rPr lang="en-US" dirty="0" err="1">
                <a:latin typeface="Arial"/>
                <a:cs typeface="Arial"/>
              </a:rPr>
              <a:t>betValue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Double.</a:t>
            </a:r>
            <a:r>
              <a:rPr lang="en-US" i="1" dirty="0" err="1">
                <a:latin typeface="Arial"/>
                <a:cs typeface="Arial"/>
              </a:rPr>
              <a:t>parseDouble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betLabelSplitText</a:t>
            </a:r>
            <a:r>
              <a:rPr lang="en-US" dirty="0">
                <a:latin typeface="Arial"/>
                <a:cs typeface="Arial"/>
              </a:rPr>
              <a:t>[1]) * 0.3</a:t>
            </a:r>
            <a:r>
              <a:rPr lang="en-US" dirty="0" smtClean="0">
                <a:latin typeface="Arial"/>
                <a:cs typeface="Arial"/>
              </a:rPr>
              <a:t>;</a:t>
            </a:r>
          </a:p>
          <a:p>
            <a:pPr marL="0" indent="0">
              <a:buNone/>
            </a:pPr>
            <a:endParaRPr lang="en-US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i="1" dirty="0" smtClean="0">
                <a:latin typeface="Arial"/>
                <a:cs typeface="Arial"/>
              </a:rPr>
              <a:t>/</a:t>
            </a:r>
            <a:r>
              <a:rPr lang="en-US" i="1" dirty="0">
                <a:latin typeface="Arial"/>
                <a:cs typeface="Arial"/>
              </a:rPr>
              <a:t>/Disable Bet Buttons</a:t>
            </a:r>
            <a:br>
              <a:rPr lang="en-US" i="1" dirty="0">
                <a:latin typeface="Arial"/>
                <a:cs typeface="Arial"/>
              </a:rPr>
            </a:br>
            <a:r>
              <a:rPr lang="en-US" b="1" dirty="0">
                <a:latin typeface="Arial"/>
                <a:cs typeface="Arial"/>
              </a:rPr>
              <a:t>for 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=0;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&lt; 4;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++) {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String </a:t>
            </a:r>
            <a:r>
              <a:rPr lang="en-US" dirty="0" err="1">
                <a:latin typeface="Arial"/>
                <a:cs typeface="Arial"/>
              </a:rPr>
              <a:t>buttonName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"</a:t>
            </a:r>
            <a:r>
              <a:rPr lang="en-US" b="1" dirty="0" err="1">
                <a:latin typeface="Arial"/>
                <a:cs typeface="Arial"/>
              </a:rPr>
              <a:t>betButton</a:t>
            </a:r>
            <a:r>
              <a:rPr lang="en-US" b="1" dirty="0">
                <a:latin typeface="Arial"/>
                <a:cs typeface="Arial"/>
              </a:rPr>
              <a:t>" </a:t>
            </a:r>
            <a:r>
              <a:rPr lang="en-US" dirty="0">
                <a:latin typeface="Arial"/>
                <a:cs typeface="Arial"/>
              </a:rPr>
              <a:t>+ </a:t>
            </a:r>
            <a:r>
              <a:rPr lang="en-US" dirty="0" err="1">
                <a:latin typeface="Arial"/>
                <a:cs typeface="Arial"/>
              </a:rPr>
              <a:t>String.</a:t>
            </a:r>
            <a:r>
              <a:rPr lang="en-US" i="1" dirty="0" err="1">
                <a:latin typeface="Arial"/>
                <a:cs typeface="Arial"/>
              </a:rPr>
              <a:t>valueOf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 + 1);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buttonId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getResources</a:t>
            </a:r>
            <a:r>
              <a:rPr lang="en-US" dirty="0">
                <a:latin typeface="Arial"/>
                <a:cs typeface="Arial"/>
              </a:rPr>
              <a:t>().</a:t>
            </a:r>
            <a:r>
              <a:rPr lang="en-US" dirty="0" err="1">
                <a:latin typeface="Arial"/>
                <a:cs typeface="Arial"/>
              </a:rPr>
              <a:t>getIdentifier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buttonName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b="1" dirty="0">
                <a:latin typeface="Arial"/>
                <a:cs typeface="Arial"/>
              </a:rPr>
              <a:t>"id"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getPackageName</a:t>
            </a:r>
            <a:r>
              <a:rPr lang="en-US" dirty="0">
                <a:latin typeface="Arial"/>
                <a:cs typeface="Arial"/>
              </a:rPr>
              <a:t>());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Button button = (Button) </a:t>
            </a:r>
            <a:r>
              <a:rPr lang="en-US" dirty="0" err="1">
                <a:latin typeface="Arial"/>
                <a:cs typeface="Arial"/>
              </a:rPr>
              <a:t>findViewById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buttonId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button.setEnabled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>
                <a:latin typeface="Arial"/>
                <a:cs typeface="Arial"/>
              </a:rPr>
              <a:t>false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button.setAlpha</a:t>
            </a:r>
            <a:r>
              <a:rPr lang="en-US" dirty="0">
                <a:latin typeface="Arial"/>
                <a:cs typeface="Arial"/>
              </a:rPr>
              <a:t>((</a:t>
            </a:r>
            <a:r>
              <a:rPr lang="en-US" b="1" dirty="0">
                <a:latin typeface="Arial"/>
                <a:cs typeface="Arial"/>
              </a:rPr>
              <a:t>float</a:t>
            </a:r>
            <a:r>
              <a:rPr lang="en-US" dirty="0">
                <a:latin typeface="Arial"/>
                <a:cs typeface="Arial"/>
              </a:rPr>
              <a:t>) 0.5);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}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endParaRPr lang="en-US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i="1" dirty="0" smtClean="0">
                <a:latin typeface="Arial"/>
                <a:cs typeface="Arial"/>
              </a:rPr>
              <a:t>/</a:t>
            </a:r>
            <a:r>
              <a:rPr lang="en-US" i="1" dirty="0">
                <a:latin typeface="Arial"/>
                <a:cs typeface="Arial"/>
              </a:rPr>
              <a:t>/Play Sound</a:t>
            </a:r>
            <a:br>
              <a:rPr lang="en-US" i="1" dirty="0">
                <a:latin typeface="Arial"/>
                <a:cs typeface="Arial"/>
              </a:rPr>
            </a:br>
            <a:r>
              <a:rPr lang="en-US" dirty="0" err="1">
                <a:latin typeface="Arial"/>
                <a:cs typeface="Arial"/>
              </a:rPr>
              <a:t>MediaPlayer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bloomSound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MediaPlayer.</a:t>
            </a:r>
            <a:r>
              <a:rPr lang="en-US" i="1" dirty="0" err="1">
                <a:latin typeface="Arial"/>
                <a:cs typeface="Arial"/>
              </a:rPr>
              <a:t>create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 err="1">
                <a:latin typeface="Arial"/>
                <a:cs typeface="Arial"/>
              </a:rPr>
              <a:t>this</a:t>
            </a:r>
            <a:r>
              <a:rPr lang="en-US" dirty="0" err="1">
                <a:latin typeface="Arial"/>
                <a:cs typeface="Arial"/>
              </a:rPr>
              <a:t>,R.raw.</a:t>
            </a:r>
            <a:r>
              <a:rPr lang="en-US" b="1" i="1" dirty="0" err="1">
                <a:latin typeface="Arial"/>
                <a:cs typeface="Arial"/>
              </a:rPr>
              <a:t>bloom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 err="1">
                <a:latin typeface="Arial"/>
                <a:cs typeface="Arial"/>
              </a:rPr>
              <a:t>bloomSound.setVolume</a:t>
            </a:r>
            <a:r>
              <a:rPr lang="en-US" dirty="0">
                <a:latin typeface="Arial"/>
                <a:cs typeface="Arial"/>
              </a:rPr>
              <a:t>((</a:t>
            </a:r>
            <a:r>
              <a:rPr lang="en-US" b="1" dirty="0">
                <a:latin typeface="Arial"/>
                <a:cs typeface="Arial"/>
              </a:rPr>
              <a:t>float</a:t>
            </a:r>
            <a:r>
              <a:rPr lang="en-US" dirty="0">
                <a:latin typeface="Arial"/>
                <a:cs typeface="Arial"/>
              </a:rPr>
              <a:t>) 100, (</a:t>
            </a:r>
            <a:r>
              <a:rPr lang="en-US" b="1" dirty="0">
                <a:latin typeface="Arial"/>
                <a:cs typeface="Arial"/>
              </a:rPr>
              <a:t>float</a:t>
            </a:r>
            <a:r>
              <a:rPr lang="en-US" dirty="0">
                <a:latin typeface="Arial"/>
                <a:cs typeface="Arial"/>
              </a:rPr>
              <a:t>) 100);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 err="1">
                <a:latin typeface="Arial"/>
                <a:cs typeface="Arial"/>
              </a:rPr>
              <a:t>bloomSound.start</a:t>
            </a:r>
            <a:r>
              <a:rPr lang="en-US" dirty="0">
                <a:latin typeface="Arial"/>
                <a:cs typeface="Arial"/>
              </a:rPr>
              <a:t>();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endParaRPr lang="en-US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i="1" dirty="0" smtClean="0">
                <a:latin typeface="Arial"/>
                <a:cs typeface="Arial"/>
              </a:rPr>
              <a:t>/</a:t>
            </a:r>
            <a:r>
              <a:rPr lang="en-US" i="1" dirty="0">
                <a:latin typeface="Arial"/>
                <a:cs typeface="Arial"/>
              </a:rPr>
              <a:t>/Set Bet Amount</a:t>
            </a:r>
            <a:br>
              <a:rPr lang="en-US" i="1" dirty="0">
                <a:latin typeface="Arial"/>
                <a:cs typeface="Arial"/>
              </a:rPr>
            </a:br>
            <a:r>
              <a:rPr lang="en-US" dirty="0" err="1">
                <a:latin typeface="Arial"/>
                <a:cs typeface="Arial"/>
              </a:rPr>
              <a:t>TextView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betLabel</a:t>
            </a:r>
            <a:r>
              <a:rPr lang="en-US" dirty="0">
                <a:latin typeface="Arial"/>
                <a:cs typeface="Arial"/>
              </a:rPr>
              <a:t> = (</a:t>
            </a:r>
            <a:r>
              <a:rPr lang="en-US" dirty="0" err="1">
                <a:latin typeface="Arial"/>
                <a:cs typeface="Arial"/>
              </a:rPr>
              <a:t>TextView</a:t>
            </a:r>
            <a:r>
              <a:rPr lang="en-US" dirty="0">
                <a:latin typeface="Arial"/>
                <a:cs typeface="Arial"/>
              </a:rPr>
              <a:t>) </a:t>
            </a:r>
            <a:r>
              <a:rPr lang="en-US" dirty="0" err="1">
                <a:latin typeface="Arial"/>
                <a:cs typeface="Arial"/>
              </a:rPr>
              <a:t>findViewById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R.id.</a:t>
            </a:r>
            <a:r>
              <a:rPr lang="en-US" b="1" i="1" dirty="0" err="1">
                <a:latin typeface="Arial"/>
                <a:cs typeface="Arial"/>
              </a:rPr>
              <a:t>betLabel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String </a:t>
            </a:r>
            <a:r>
              <a:rPr lang="en-US" dirty="0" err="1">
                <a:latin typeface="Arial"/>
                <a:cs typeface="Arial"/>
              </a:rPr>
              <a:t>newBetLabel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"Bet: $" </a:t>
            </a:r>
            <a:r>
              <a:rPr lang="en-US" dirty="0">
                <a:latin typeface="Arial"/>
                <a:cs typeface="Arial"/>
              </a:rPr>
              <a:t>+ </a:t>
            </a:r>
            <a:r>
              <a:rPr lang="en-US" b="1" dirty="0" err="1">
                <a:latin typeface="Arial"/>
                <a:cs typeface="Arial"/>
              </a:rPr>
              <a:t>formatter</a:t>
            </a:r>
            <a:r>
              <a:rPr lang="en-US" dirty="0" err="1">
                <a:latin typeface="Arial"/>
                <a:cs typeface="Arial"/>
              </a:rPr>
              <a:t>.format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betValue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 err="1">
                <a:latin typeface="Arial"/>
                <a:cs typeface="Arial"/>
              </a:rPr>
              <a:t>betLabel.setText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newBetLabel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endParaRPr lang="en-US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//Subtract Credit Amount</a:t>
            </a:r>
            <a:br>
              <a:rPr lang="en-US" i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String </a:t>
            </a:r>
            <a:r>
              <a:rPr lang="en-US" dirty="0" err="1">
                <a:latin typeface="Arial"/>
                <a:cs typeface="Arial"/>
              </a:rPr>
              <a:t>creditText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 err="1">
                <a:latin typeface="Arial"/>
                <a:cs typeface="Arial"/>
              </a:rPr>
              <a:t>creditLabel</a:t>
            </a:r>
            <a:r>
              <a:rPr lang="en-US" dirty="0" err="1">
                <a:latin typeface="Arial"/>
                <a:cs typeface="Arial"/>
              </a:rPr>
              <a:t>.getText</a:t>
            </a:r>
            <a:r>
              <a:rPr lang="en-US" dirty="0">
                <a:latin typeface="Arial"/>
                <a:cs typeface="Arial"/>
              </a:rPr>
              <a:t>().</a:t>
            </a:r>
            <a:r>
              <a:rPr lang="en-US" dirty="0" err="1">
                <a:latin typeface="Arial"/>
                <a:cs typeface="Arial"/>
              </a:rPr>
              <a:t>toString</a:t>
            </a:r>
            <a:r>
              <a:rPr lang="en-US" dirty="0">
                <a:latin typeface="Arial"/>
                <a:cs typeface="Arial"/>
              </a:rPr>
              <a:t>();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String[] </a:t>
            </a:r>
            <a:r>
              <a:rPr lang="en-US" dirty="0" err="1">
                <a:latin typeface="Arial"/>
                <a:cs typeface="Arial"/>
              </a:rPr>
              <a:t>creditLabelSplitText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creditText.split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Matcher.</a:t>
            </a:r>
            <a:r>
              <a:rPr lang="en-US" i="1" dirty="0" err="1">
                <a:latin typeface="Arial"/>
                <a:cs typeface="Arial"/>
              </a:rPr>
              <a:t>quoteReplacement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>
                <a:latin typeface="Arial"/>
                <a:cs typeface="Arial"/>
              </a:rPr>
              <a:t>"$"</a:t>
            </a:r>
            <a:r>
              <a:rPr lang="en-US" dirty="0">
                <a:latin typeface="Arial"/>
                <a:cs typeface="Arial"/>
              </a:rPr>
              <a:t>));</a:t>
            </a:r>
            <a:br>
              <a:rPr lang="en-US" dirty="0">
                <a:latin typeface="Arial"/>
                <a:cs typeface="Arial"/>
              </a:rPr>
            </a:br>
            <a:r>
              <a:rPr lang="en-US" b="1" dirty="0">
                <a:latin typeface="Arial"/>
                <a:cs typeface="Arial"/>
              </a:rPr>
              <a:t>final </a:t>
            </a:r>
            <a:r>
              <a:rPr lang="en-US" dirty="0">
                <a:latin typeface="Arial"/>
                <a:cs typeface="Arial"/>
              </a:rPr>
              <a:t>Double </a:t>
            </a:r>
            <a:r>
              <a:rPr lang="en-US" dirty="0" err="1">
                <a:latin typeface="Arial"/>
                <a:cs typeface="Arial"/>
              </a:rPr>
              <a:t>creditValue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Double.</a:t>
            </a:r>
            <a:r>
              <a:rPr lang="en-US" i="1" dirty="0" err="1">
                <a:latin typeface="Arial"/>
                <a:cs typeface="Arial"/>
              </a:rPr>
              <a:t>parseDouble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creditLabelSplitText</a:t>
            </a:r>
            <a:r>
              <a:rPr lang="en-US" dirty="0">
                <a:latin typeface="Arial"/>
                <a:cs typeface="Arial"/>
              </a:rPr>
              <a:t>[1]) - </a:t>
            </a:r>
            <a:r>
              <a:rPr lang="en-US" dirty="0" err="1">
                <a:latin typeface="Arial"/>
                <a:cs typeface="Arial"/>
              </a:rPr>
              <a:t>betValue</a:t>
            </a:r>
            <a:r>
              <a:rPr lang="en-US" dirty="0">
                <a:latin typeface="Arial"/>
                <a:cs typeface="Arial"/>
              </a:rPr>
              <a:t>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String </a:t>
            </a:r>
            <a:r>
              <a:rPr lang="en-US" dirty="0" err="1">
                <a:latin typeface="Arial"/>
                <a:cs typeface="Arial"/>
              </a:rPr>
              <a:t>newCreditLabel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"Credit: $" </a:t>
            </a:r>
            <a:r>
              <a:rPr lang="en-US" dirty="0">
                <a:latin typeface="Arial"/>
                <a:cs typeface="Arial"/>
              </a:rPr>
              <a:t>+ </a:t>
            </a:r>
            <a:r>
              <a:rPr lang="en-US" b="1" dirty="0" err="1">
                <a:latin typeface="Arial"/>
                <a:cs typeface="Arial"/>
              </a:rPr>
              <a:t>formatter</a:t>
            </a:r>
            <a:r>
              <a:rPr lang="en-US" dirty="0" err="1">
                <a:latin typeface="Arial"/>
                <a:cs typeface="Arial"/>
              </a:rPr>
              <a:t>.format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creditValue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b="1" dirty="0" err="1">
                <a:latin typeface="Arial"/>
                <a:cs typeface="Arial"/>
              </a:rPr>
              <a:t>creditLabel</a:t>
            </a:r>
            <a:r>
              <a:rPr lang="en-US" dirty="0" err="1">
                <a:latin typeface="Arial"/>
                <a:cs typeface="Arial"/>
              </a:rPr>
              <a:t>.setText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newCreditLabel</a:t>
            </a:r>
            <a:r>
              <a:rPr lang="en-US" dirty="0">
                <a:latin typeface="Arial"/>
                <a:cs typeface="Arial"/>
              </a:rPr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8706" y="4220001"/>
            <a:ext cx="12539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Imported sound</a:t>
            </a:r>
            <a:endParaRPr lang="en-US" sz="1200" dirty="0"/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 flipV="1">
            <a:off x="4572000" y="4356100"/>
            <a:ext cx="536706" cy="2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683512" y="2421751"/>
            <a:ext cx="1863588" cy="2806700"/>
            <a:chOff x="6823212" y="2472551"/>
            <a:chExt cx="1863588" cy="2806700"/>
          </a:xfrm>
        </p:grpSpPr>
        <p:pic>
          <p:nvPicPr>
            <p:cNvPr id="9" name="Picture 8" descr="Screen Shot 2020-05-08 at 1.19.23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212" y="2472551"/>
              <a:ext cx="1863588" cy="2806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7124700" y="4114800"/>
              <a:ext cx="1155700" cy="584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/>
          <p:cNvCxnSpPr>
            <a:stCxn id="4" idx="3"/>
            <a:endCxn id="10" idx="1"/>
          </p:cNvCxnSpPr>
          <p:nvPr/>
        </p:nvCxnSpPr>
        <p:spPr>
          <a:xfrm flipV="1">
            <a:off x="6362700" y="4356100"/>
            <a:ext cx="622300" cy="2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4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Cards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i="1" dirty="0">
                <a:latin typeface="Arial"/>
                <a:cs typeface="Arial"/>
              </a:rPr>
              <a:t>//Random Cards</a:t>
            </a:r>
            <a:br>
              <a:rPr lang="en-US" i="1" dirty="0">
                <a:latin typeface="Arial"/>
                <a:cs typeface="Arial"/>
              </a:rPr>
            </a:br>
            <a:r>
              <a:rPr lang="en-US" b="1" dirty="0">
                <a:latin typeface="Arial"/>
                <a:cs typeface="Arial"/>
              </a:rPr>
              <a:t>final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&lt;Integer&gt; </a:t>
            </a:r>
            <a:r>
              <a:rPr lang="en-US" dirty="0" err="1">
                <a:latin typeface="Arial"/>
                <a:cs typeface="Arial"/>
              </a:rPr>
              <a:t>cardArray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new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&lt;Integer&gt;(</a:t>
            </a:r>
            <a:r>
              <a:rPr lang="en-US" dirty="0" err="1">
                <a:latin typeface="Arial"/>
                <a:cs typeface="Arial"/>
              </a:rPr>
              <a:t>Arrays.</a:t>
            </a:r>
            <a:r>
              <a:rPr lang="en-US" i="1" dirty="0" err="1">
                <a:latin typeface="Arial"/>
                <a:cs typeface="Arial"/>
              </a:rPr>
              <a:t>asList</a:t>
            </a:r>
            <a:r>
              <a:rPr lang="en-US" dirty="0">
                <a:latin typeface="Arial"/>
                <a:cs typeface="Arial"/>
              </a:rPr>
              <a:t>(0,0,0,0,0));</a:t>
            </a:r>
            <a:br>
              <a:rPr lang="en-US" dirty="0">
                <a:latin typeface="Arial"/>
                <a:cs typeface="Arial"/>
              </a:rPr>
            </a:br>
            <a:r>
              <a:rPr lang="en-US" b="1" dirty="0">
                <a:latin typeface="Arial"/>
                <a:cs typeface="Arial"/>
              </a:rPr>
              <a:t>for 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 = 0;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 &lt; 5;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++) {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String </a:t>
            </a:r>
            <a:r>
              <a:rPr lang="en-US" dirty="0" err="1">
                <a:latin typeface="Arial"/>
                <a:cs typeface="Arial"/>
              </a:rPr>
              <a:t>imageName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"</a:t>
            </a:r>
            <a:r>
              <a:rPr lang="en-US" b="1" dirty="0" err="1">
                <a:latin typeface="Arial"/>
                <a:cs typeface="Arial"/>
              </a:rPr>
              <a:t>imageView</a:t>
            </a:r>
            <a:r>
              <a:rPr lang="en-US" b="1" dirty="0">
                <a:latin typeface="Arial"/>
                <a:cs typeface="Arial"/>
              </a:rPr>
              <a:t>"</a:t>
            </a:r>
            <a:r>
              <a:rPr lang="en-US" dirty="0">
                <a:latin typeface="Arial"/>
                <a:cs typeface="Arial"/>
              </a:rPr>
              <a:t>+ </a:t>
            </a:r>
            <a:r>
              <a:rPr lang="en-US" dirty="0" err="1">
                <a:latin typeface="Arial"/>
                <a:cs typeface="Arial"/>
              </a:rPr>
              <a:t>String.</a:t>
            </a:r>
            <a:r>
              <a:rPr lang="en-US" i="1" dirty="0" err="1">
                <a:latin typeface="Arial"/>
                <a:cs typeface="Arial"/>
              </a:rPr>
              <a:t>valueOf</a:t>
            </a:r>
            <a:r>
              <a:rPr lang="en-US" dirty="0">
                <a:latin typeface="Arial"/>
                <a:cs typeface="Arial"/>
              </a:rPr>
              <a:t>(i+1);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imageId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getResources</a:t>
            </a:r>
            <a:r>
              <a:rPr lang="en-US" dirty="0">
                <a:latin typeface="Arial"/>
                <a:cs typeface="Arial"/>
              </a:rPr>
              <a:t>().</a:t>
            </a:r>
            <a:r>
              <a:rPr lang="en-US" dirty="0" err="1">
                <a:latin typeface="Arial"/>
                <a:cs typeface="Arial"/>
              </a:rPr>
              <a:t>getIdentifier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imageName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b="1" dirty="0">
                <a:latin typeface="Arial"/>
                <a:cs typeface="Arial"/>
              </a:rPr>
              <a:t>"id"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getPackageName</a:t>
            </a:r>
            <a:r>
              <a:rPr lang="en-US" dirty="0">
                <a:latin typeface="Arial"/>
                <a:cs typeface="Arial"/>
              </a:rPr>
              <a:t>());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ImageView</a:t>
            </a:r>
            <a:r>
              <a:rPr lang="en-US" dirty="0">
                <a:latin typeface="Arial"/>
                <a:cs typeface="Arial"/>
              </a:rPr>
              <a:t> image = (</a:t>
            </a:r>
            <a:r>
              <a:rPr lang="en-US" dirty="0" err="1">
                <a:latin typeface="Arial"/>
                <a:cs typeface="Arial"/>
              </a:rPr>
              <a:t>ImageView</a:t>
            </a:r>
            <a:r>
              <a:rPr lang="en-US" dirty="0">
                <a:latin typeface="Arial"/>
                <a:cs typeface="Arial"/>
              </a:rPr>
              <a:t>) </a:t>
            </a:r>
            <a:r>
              <a:rPr lang="en-US" dirty="0" err="1">
                <a:latin typeface="Arial"/>
                <a:cs typeface="Arial"/>
              </a:rPr>
              <a:t>findViewById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imageId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drawableId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getResources</a:t>
            </a:r>
            <a:r>
              <a:rPr lang="en-US" dirty="0">
                <a:latin typeface="Arial"/>
                <a:cs typeface="Arial"/>
              </a:rPr>
              <a:t>().</a:t>
            </a:r>
            <a:r>
              <a:rPr lang="en-US" dirty="0" err="1">
                <a:latin typeface="Arial"/>
                <a:cs typeface="Arial"/>
              </a:rPr>
              <a:t>getIdentifier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>
                <a:latin typeface="Arial"/>
                <a:cs typeface="Arial"/>
              </a:rPr>
              <a:t>"card0"</a:t>
            </a:r>
            <a:r>
              <a:rPr lang="en-US" dirty="0">
                <a:latin typeface="Arial"/>
                <a:cs typeface="Arial"/>
              </a:rPr>
              <a:t>,</a:t>
            </a:r>
            <a:r>
              <a:rPr lang="en-US" b="1" dirty="0">
                <a:latin typeface="Arial"/>
                <a:cs typeface="Arial"/>
              </a:rPr>
              <a:t>"drawable"</a:t>
            </a:r>
            <a:r>
              <a:rPr lang="en-US" dirty="0">
                <a:latin typeface="Arial"/>
                <a:cs typeface="Arial"/>
              </a:rPr>
              <a:t>,getPackageName());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image.setImageResource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drawableId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random = 0;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b="1" dirty="0">
                <a:latin typeface="Arial"/>
                <a:cs typeface="Arial"/>
              </a:rPr>
              <a:t>while 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cardArray.contains</a:t>
            </a:r>
            <a:r>
              <a:rPr lang="en-US" dirty="0">
                <a:latin typeface="Arial"/>
                <a:cs typeface="Arial"/>
              </a:rPr>
              <a:t>(random)) {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random = </a:t>
            </a:r>
            <a:r>
              <a:rPr lang="en-US" b="1" dirty="0">
                <a:latin typeface="Arial"/>
                <a:cs typeface="Arial"/>
              </a:rPr>
              <a:t>new </a:t>
            </a:r>
            <a:r>
              <a:rPr lang="en-US" dirty="0">
                <a:latin typeface="Arial"/>
                <a:cs typeface="Arial"/>
              </a:rPr>
              <a:t>Random().</a:t>
            </a:r>
            <a:r>
              <a:rPr lang="en-US" dirty="0" err="1">
                <a:latin typeface="Arial"/>
                <a:cs typeface="Arial"/>
              </a:rPr>
              <a:t>nextInt</a:t>
            </a:r>
            <a:r>
              <a:rPr lang="en-US" dirty="0">
                <a:latin typeface="Arial"/>
                <a:cs typeface="Arial"/>
              </a:rPr>
              <a:t>(51) + 1;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}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cardArray.set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i,random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}</a:t>
            </a:r>
            <a:br>
              <a:rPr lang="en-US" dirty="0">
                <a:latin typeface="Arial"/>
                <a:cs typeface="Arial"/>
              </a:rPr>
            </a:br>
            <a:endParaRPr lang="en-US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//Flip Cards</a:t>
            </a:r>
            <a:br>
              <a:rPr lang="en-US" i="1" dirty="0">
                <a:latin typeface="Arial"/>
                <a:cs typeface="Arial"/>
              </a:rPr>
            </a:br>
            <a:r>
              <a:rPr lang="en-US" b="1" dirty="0">
                <a:latin typeface="Arial"/>
                <a:cs typeface="Arial"/>
              </a:rPr>
              <a:t>for 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 = 0;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 &lt; 5;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++) {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b="1" dirty="0">
                <a:latin typeface="Arial"/>
                <a:cs typeface="Arial"/>
              </a:rPr>
              <a:t>final 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a =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handler.postDelayed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>
                <a:latin typeface="Arial"/>
                <a:cs typeface="Arial"/>
              </a:rPr>
              <a:t>new </a:t>
            </a:r>
            <a:r>
              <a:rPr lang="en-US" dirty="0">
                <a:latin typeface="Arial"/>
                <a:cs typeface="Arial"/>
              </a:rPr>
              <a:t>Runnable() {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@Override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</a:t>
            </a:r>
            <a:r>
              <a:rPr lang="en-US" b="1" dirty="0">
                <a:latin typeface="Arial"/>
                <a:cs typeface="Arial"/>
              </a:rPr>
              <a:t>public void </a:t>
            </a:r>
            <a:r>
              <a:rPr lang="en-US" dirty="0">
                <a:latin typeface="Arial"/>
                <a:cs typeface="Arial"/>
              </a:rPr>
              <a:t>run() {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    String </a:t>
            </a:r>
            <a:r>
              <a:rPr lang="en-US" dirty="0" err="1">
                <a:latin typeface="Arial"/>
                <a:cs typeface="Arial"/>
              </a:rPr>
              <a:t>imageName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"</a:t>
            </a:r>
            <a:r>
              <a:rPr lang="en-US" b="1" dirty="0" err="1">
                <a:latin typeface="Arial"/>
                <a:cs typeface="Arial"/>
              </a:rPr>
              <a:t>imageView</a:t>
            </a:r>
            <a:r>
              <a:rPr lang="en-US" b="1" dirty="0">
                <a:latin typeface="Arial"/>
                <a:cs typeface="Arial"/>
              </a:rPr>
              <a:t>"</a:t>
            </a:r>
            <a:r>
              <a:rPr lang="en-US" dirty="0">
                <a:latin typeface="Arial"/>
                <a:cs typeface="Arial"/>
              </a:rPr>
              <a:t>+ </a:t>
            </a:r>
            <a:r>
              <a:rPr lang="en-US" dirty="0" err="1">
                <a:latin typeface="Arial"/>
                <a:cs typeface="Arial"/>
              </a:rPr>
              <a:t>String.</a:t>
            </a:r>
            <a:r>
              <a:rPr lang="en-US" i="1" dirty="0" err="1">
                <a:latin typeface="Arial"/>
                <a:cs typeface="Arial"/>
              </a:rPr>
              <a:t>valueOf</a:t>
            </a:r>
            <a:r>
              <a:rPr lang="en-US" dirty="0">
                <a:latin typeface="Arial"/>
                <a:cs typeface="Arial"/>
              </a:rPr>
              <a:t>(a+1);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    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imageId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getResources</a:t>
            </a:r>
            <a:r>
              <a:rPr lang="en-US" dirty="0">
                <a:latin typeface="Arial"/>
                <a:cs typeface="Arial"/>
              </a:rPr>
              <a:t>().</a:t>
            </a:r>
            <a:r>
              <a:rPr lang="en-US" dirty="0" err="1">
                <a:latin typeface="Arial"/>
                <a:cs typeface="Arial"/>
              </a:rPr>
              <a:t>getIdentifier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imageName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b="1" dirty="0">
                <a:latin typeface="Arial"/>
                <a:cs typeface="Arial"/>
              </a:rPr>
              <a:t>"id"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getPackageName</a:t>
            </a:r>
            <a:r>
              <a:rPr lang="en-US" dirty="0">
                <a:latin typeface="Arial"/>
                <a:cs typeface="Arial"/>
              </a:rPr>
              <a:t>());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    </a:t>
            </a:r>
            <a:r>
              <a:rPr lang="en-US" dirty="0" err="1">
                <a:latin typeface="Arial"/>
                <a:cs typeface="Arial"/>
              </a:rPr>
              <a:t>ImageView</a:t>
            </a:r>
            <a:r>
              <a:rPr lang="en-US" dirty="0">
                <a:latin typeface="Arial"/>
                <a:cs typeface="Arial"/>
              </a:rPr>
              <a:t> image = (</a:t>
            </a:r>
            <a:r>
              <a:rPr lang="en-US" dirty="0" err="1">
                <a:latin typeface="Arial"/>
                <a:cs typeface="Arial"/>
              </a:rPr>
              <a:t>ImageView</a:t>
            </a:r>
            <a:r>
              <a:rPr lang="en-US" dirty="0">
                <a:latin typeface="Arial"/>
                <a:cs typeface="Arial"/>
              </a:rPr>
              <a:t>) </a:t>
            </a:r>
            <a:r>
              <a:rPr lang="en-US" dirty="0" err="1">
                <a:latin typeface="Arial"/>
                <a:cs typeface="Arial"/>
              </a:rPr>
              <a:t>findViewById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imageId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    String </a:t>
            </a:r>
            <a:r>
              <a:rPr lang="en-US" dirty="0" err="1">
                <a:latin typeface="Arial"/>
                <a:cs typeface="Arial"/>
              </a:rPr>
              <a:t>cardName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"card" </a:t>
            </a:r>
            <a:r>
              <a:rPr lang="en-US" dirty="0">
                <a:latin typeface="Arial"/>
                <a:cs typeface="Arial"/>
              </a:rPr>
              <a:t>+ </a:t>
            </a:r>
            <a:r>
              <a:rPr lang="en-US" dirty="0" err="1">
                <a:latin typeface="Arial"/>
                <a:cs typeface="Arial"/>
              </a:rPr>
              <a:t>String.</a:t>
            </a:r>
            <a:r>
              <a:rPr lang="en-US" i="1" dirty="0" err="1">
                <a:latin typeface="Arial"/>
                <a:cs typeface="Arial"/>
              </a:rPr>
              <a:t>valueOf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cardArray.get</a:t>
            </a:r>
            <a:r>
              <a:rPr lang="en-US" dirty="0">
                <a:latin typeface="Arial"/>
                <a:cs typeface="Arial"/>
              </a:rPr>
              <a:t>(a));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    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drawableId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getResources</a:t>
            </a:r>
            <a:r>
              <a:rPr lang="en-US" dirty="0">
                <a:latin typeface="Arial"/>
                <a:cs typeface="Arial"/>
              </a:rPr>
              <a:t>().</a:t>
            </a:r>
            <a:r>
              <a:rPr lang="en-US" dirty="0" err="1">
                <a:latin typeface="Arial"/>
                <a:cs typeface="Arial"/>
              </a:rPr>
              <a:t>getIdentifier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cardName</a:t>
            </a:r>
            <a:r>
              <a:rPr lang="en-US" dirty="0">
                <a:latin typeface="Arial"/>
                <a:cs typeface="Arial"/>
              </a:rPr>
              <a:t>,</a:t>
            </a:r>
            <a:r>
              <a:rPr lang="en-US" b="1" dirty="0">
                <a:latin typeface="Arial"/>
                <a:cs typeface="Arial"/>
              </a:rPr>
              <a:t>"</a:t>
            </a:r>
            <a:r>
              <a:rPr lang="en-US" b="1" dirty="0" err="1">
                <a:latin typeface="Arial"/>
                <a:cs typeface="Arial"/>
              </a:rPr>
              <a:t>drawable</a:t>
            </a:r>
            <a:r>
              <a:rPr lang="en-US" b="1" dirty="0">
                <a:latin typeface="Arial"/>
                <a:cs typeface="Arial"/>
              </a:rPr>
              <a:t>"</a:t>
            </a:r>
            <a:r>
              <a:rPr lang="en-US" dirty="0">
                <a:latin typeface="Arial"/>
                <a:cs typeface="Arial"/>
              </a:rPr>
              <a:t>,</a:t>
            </a:r>
            <a:r>
              <a:rPr lang="en-US" dirty="0" err="1">
                <a:latin typeface="Arial"/>
                <a:cs typeface="Arial"/>
              </a:rPr>
              <a:t>getPackageName</a:t>
            </a:r>
            <a:r>
              <a:rPr lang="en-US" dirty="0">
                <a:latin typeface="Arial"/>
                <a:cs typeface="Arial"/>
              </a:rPr>
              <a:t>());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    </a:t>
            </a:r>
            <a:r>
              <a:rPr lang="en-US" dirty="0" err="1">
                <a:latin typeface="Arial"/>
                <a:cs typeface="Arial"/>
              </a:rPr>
              <a:t>image.setImageResource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drawableId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}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}, (a+1)*250)</a:t>
            </a:r>
            <a:r>
              <a:rPr lang="en-US" dirty="0" smtClean="0">
                <a:latin typeface="Arial"/>
                <a:cs typeface="Arial"/>
              </a:rPr>
              <a:t>;</a:t>
            </a: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776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</a:t>
            </a:r>
            <a:r>
              <a:rPr lang="en-US" dirty="0" err="1" smtClean="0"/>
              <a:t>calculateJackpot</a:t>
            </a:r>
            <a:r>
              <a:rPr lang="en-US" dirty="0" smtClean="0"/>
              <a:t>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8229600" cy="4718304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private 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calculateJackpot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){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Log.</a:t>
            </a:r>
            <a:r>
              <a:rPr lang="en-US" i="1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i="1" dirty="0">
                <a:latin typeface="Arial"/>
                <a:cs typeface="Arial"/>
              </a:rPr>
              <a:t>TAG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b="1" dirty="0">
                <a:latin typeface="Arial"/>
                <a:cs typeface="Arial"/>
              </a:rPr>
              <a:t>"</a:t>
            </a:r>
            <a:r>
              <a:rPr lang="en-US" b="1" dirty="0" err="1">
                <a:latin typeface="Arial"/>
                <a:cs typeface="Arial"/>
              </a:rPr>
              <a:t>calculateJackpot</a:t>
            </a:r>
            <a:r>
              <a:rPr lang="en-US" b="1" dirty="0">
                <a:latin typeface="Arial"/>
                <a:cs typeface="Arial"/>
              </a:rPr>
              <a:t> called"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cardValue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new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&lt;Integer&gt;(</a:t>
            </a:r>
            <a:r>
              <a:rPr lang="en-US" dirty="0" err="1">
                <a:latin typeface="Arial"/>
                <a:cs typeface="Arial"/>
              </a:rPr>
              <a:t>Arrays.</a:t>
            </a:r>
            <a:r>
              <a:rPr lang="en-US" i="1" dirty="0" err="1">
                <a:latin typeface="Arial"/>
                <a:cs typeface="Arial"/>
              </a:rPr>
              <a:t>asList</a:t>
            </a:r>
            <a:r>
              <a:rPr lang="en-US" dirty="0">
                <a:latin typeface="Arial"/>
                <a:cs typeface="Arial"/>
              </a:rPr>
              <a:t>(0,0,0,0,0));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cardSymbol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new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&lt;Integer&gt;(</a:t>
            </a:r>
            <a:r>
              <a:rPr lang="en-US" dirty="0" err="1">
                <a:latin typeface="Arial"/>
                <a:cs typeface="Arial"/>
              </a:rPr>
              <a:t>Arrays.</a:t>
            </a:r>
            <a:r>
              <a:rPr lang="en-US" i="1" dirty="0" err="1">
                <a:latin typeface="Arial"/>
                <a:cs typeface="Arial"/>
              </a:rPr>
              <a:t>asList</a:t>
            </a:r>
            <a:r>
              <a:rPr lang="en-US" dirty="0">
                <a:latin typeface="Arial"/>
                <a:cs typeface="Arial"/>
              </a:rPr>
              <a:t>(0,0,0,0,0));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aceCard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new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&lt;Integer&gt;(</a:t>
            </a:r>
            <a:r>
              <a:rPr lang="en-US" dirty="0" err="1">
                <a:latin typeface="Arial"/>
                <a:cs typeface="Arial"/>
              </a:rPr>
              <a:t>Arrays.</a:t>
            </a:r>
            <a:r>
              <a:rPr lang="en-US" i="1" dirty="0" err="1">
                <a:latin typeface="Arial"/>
                <a:cs typeface="Arial"/>
              </a:rPr>
              <a:t>asList</a:t>
            </a:r>
            <a:r>
              <a:rPr lang="en-US" dirty="0">
                <a:latin typeface="Arial"/>
                <a:cs typeface="Arial"/>
              </a:rPr>
              <a:t>(0,0,0,0,0));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compareCard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new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&lt;Boolean&gt;(</a:t>
            </a:r>
            <a:r>
              <a:rPr lang="en-US" dirty="0" err="1">
                <a:latin typeface="Arial"/>
                <a:cs typeface="Arial"/>
              </a:rPr>
              <a:t>Arrays.</a:t>
            </a:r>
            <a:r>
              <a:rPr lang="en-US" i="1" dirty="0" err="1">
                <a:latin typeface="Arial"/>
                <a:cs typeface="Arial"/>
              </a:rPr>
              <a:t>asList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 err="1">
                <a:latin typeface="Arial"/>
                <a:cs typeface="Arial"/>
              </a:rPr>
              <a:t>false</a:t>
            </a:r>
            <a:r>
              <a:rPr lang="en-US" dirty="0" err="1">
                <a:latin typeface="Arial"/>
                <a:cs typeface="Arial"/>
              </a:rPr>
              <a:t>,</a:t>
            </a:r>
            <a:r>
              <a:rPr lang="en-US" b="1" dirty="0" err="1">
                <a:latin typeface="Arial"/>
                <a:cs typeface="Arial"/>
              </a:rPr>
              <a:t>false</a:t>
            </a:r>
            <a:r>
              <a:rPr lang="en-US" dirty="0" err="1">
                <a:latin typeface="Arial"/>
                <a:cs typeface="Arial"/>
              </a:rPr>
              <a:t>,</a:t>
            </a:r>
            <a:r>
              <a:rPr lang="en-US" b="1" dirty="0" err="1">
                <a:latin typeface="Arial"/>
                <a:cs typeface="Arial"/>
              </a:rPr>
              <a:t>false</a:t>
            </a:r>
            <a:r>
              <a:rPr lang="en-US" dirty="0" err="1">
                <a:latin typeface="Arial"/>
                <a:cs typeface="Arial"/>
              </a:rPr>
              <a:t>,</a:t>
            </a:r>
            <a:r>
              <a:rPr lang="en-US" b="1" dirty="0" err="1">
                <a:latin typeface="Arial"/>
                <a:cs typeface="Arial"/>
              </a:rPr>
              <a:t>false</a:t>
            </a:r>
            <a:r>
              <a:rPr lang="en-US" dirty="0" err="1">
                <a:latin typeface="Arial"/>
                <a:cs typeface="Arial"/>
              </a:rPr>
              <a:t>,</a:t>
            </a:r>
            <a:r>
              <a:rPr lang="en-US" b="1" dirty="0" err="1">
                <a:latin typeface="Arial"/>
                <a:cs typeface="Arial"/>
              </a:rPr>
              <a:t>false</a:t>
            </a:r>
            <a:r>
              <a:rPr lang="en-US" dirty="0">
                <a:latin typeface="Arial"/>
                <a:cs typeface="Arial"/>
              </a:rPr>
              <a:t>));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aceCompareCard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new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&lt;Boolean&gt;(</a:t>
            </a:r>
            <a:r>
              <a:rPr lang="en-US" dirty="0" err="1">
                <a:latin typeface="Arial"/>
                <a:cs typeface="Arial"/>
              </a:rPr>
              <a:t>Arrays.</a:t>
            </a:r>
            <a:r>
              <a:rPr lang="en-US" i="1" dirty="0" err="1">
                <a:latin typeface="Arial"/>
                <a:cs typeface="Arial"/>
              </a:rPr>
              <a:t>asList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 err="1">
                <a:latin typeface="Arial"/>
                <a:cs typeface="Arial"/>
              </a:rPr>
              <a:t>false</a:t>
            </a:r>
            <a:r>
              <a:rPr lang="en-US" dirty="0" err="1">
                <a:latin typeface="Arial"/>
                <a:cs typeface="Arial"/>
              </a:rPr>
              <a:t>,</a:t>
            </a:r>
            <a:r>
              <a:rPr lang="en-US" b="1" dirty="0" err="1">
                <a:latin typeface="Arial"/>
                <a:cs typeface="Arial"/>
              </a:rPr>
              <a:t>false</a:t>
            </a:r>
            <a:r>
              <a:rPr lang="en-US" dirty="0" err="1">
                <a:latin typeface="Arial"/>
                <a:cs typeface="Arial"/>
              </a:rPr>
              <a:t>,</a:t>
            </a:r>
            <a:r>
              <a:rPr lang="en-US" b="1" dirty="0" err="1">
                <a:latin typeface="Arial"/>
                <a:cs typeface="Arial"/>
              </a:rPr>
              <a:t>false</a:t>
            </a:r>
            <a:r>
              <a:rPr lang="en-US" dirty="0" err="1">
                <a:latin typeface="Arial"/>
                <a:cs typeface="Arial"/>
              </a:rPr>
              <a:t>,</a:t>
            </a:r>
            <a:r>
              <a:rPr lang="en-US" b="1" dirty="0" err="1">
                <a:latin typeface="Arial"/>
                <a:cs typeface="Arial"/>
              </a:rPr>
              <a:t>false</a:t>
            </a:r>
            <a:r>
              <a:rPr lang="en-US" dirty="0" err="1">
                <a:latin typeface="Arial"/>
                <a:cs typeface="Arial"/>
              </a:rPr>
              <a:t>,</a:t>
            </a:r>
            <a:r>
              <a:rPr lang="en-US" b="1" dirty="0" err="1">
                <a:latin typeface="Arial"/>
                <a:cs typeface="Arial"/>
              </a:rPr>
              <a:t>false</a:t>
            </a:r>
            <a:r>
              <a:rPr lang="en-US" dirty="0">
                <a:latin typeface="Arial"/>
                <a:cs typeface="Arial"/>
              </a:rPr>
              <a:t>));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i="1" dirty="0">
                <a:latin typeface="Arial"/>
                <a:cs typeface="Arial"/>
              </a:rPr>
              <a:t>//Define Cards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    </a:t>
            </a:r>
            <a:r>
              <a:rPr lang="en-US" b="1" dirty="0">
                <a:latin typeface="Arial"/>
                <a:cs typeface="Arial"/>
              </a:rPr>
              <a:t>for 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 err="1">
                <a:latin typeface="Arial"/>
                <a:cs typeface="Arial"/>
              </a:rPr>
              <a:t>int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=0;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&lt;5;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++) {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</a:t>
            </a:r>
            <a:r>
              <a:rPr lang="en-US" dirty="0" err="1">
                <a:latin typeface="Arial"/>
                <a:cs typeface="Arial"/>
              </a:rPr>
              <a:t>cardValue.set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, (</a:t>
            </a:r>
            <a:r>
              <a:rPr lang="en-US" dirty="0" err="1">
                <a:latin typeface="Arial"/>
                <a:cs typeface="Arial"/>
              </a:rPr>
              <a:t>Integer.</a:t>
            </a:r>
            <a:r>
              <a:rPr lang="en-US" i="1" dirty="0" err="1">
                <a:latin typeface="Arial"/>
                <a:cs typeface="Arial"/>
              </a:rPr>
              <a:t>parseInt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arrayList.get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).</a:t>
            </a:r>
            <a:r>
              <a:rPr lang="en-US" dirty="0" err="1">
                <a:latin typeface="Arial"/>
                <a:cs typeface="Arial"/>
              </a:rPr>
              <a:t>toString</a:t>
            </a:r>
            <a:r>
              <a:rPr lang="en-US" dirty="0">
                <a:latin typeface="Arial"/>
                <a:cs typeface="Arial"/>
              </a:rPr>
              <a:t>()) - 1) % 13 + 1);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    </a:t>
            </a:r>
            <a:r>
              <a:rPr lang="en-US" dirty="0" err="1">
                <a:latin typeface="Arial"/>
                <a:cs typeface="Arial"/>
              </a:rPr>
              <a:t>cardSymbol.set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, (</a:t>
            </a:r>
            <a:r>
              <a:rPr lang="en-US" dirty="0" err="1">
                <a:latin typeface="Arial"/>
                <a:cs typeface="Arial"/>
              </a:rPr>
              <a:t>Integer.</a:t>
            </a:r>
            <a:r>
              <a:rPr lang="en-US" i="1" dirty="0" err="1">
                <a:latin typeface="Arial"/>
                <a:cs typeface="Arial"/>
              </a:rPr>
              <a:t>parseInt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arrayList.get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).</a:t>
            </a:r>
            <a:r>
              <a:rPr lang="en-US" dirty="0" err="1">
                <a:latin typeface="Arial"/>
                <a:cs typeface="Arial"/>
              </a:rPr>
              <a:t>toString</a:t>
            </a:r>
            <a:r>
              <a:rPr lang="en-US" dirty="0">
                <a:latin typeface="Arial"/>
                <a:cs typeface="Arial"/>
              </a:rPr>
              <a:t>()) - 1) / 13);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}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i="1" dirty="0">
                <a:latin typeface="Arial"/>
                <a:cs typeface="Arial"/>
              </a:rPr>
              <a:t>//Sort and Set Cards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ArrayList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sortCardValue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cardValue</a:t>
            </a:r>
            <a:r>
              <a:rPr lang="en-US" dirty="0">
                <a:latin typeface="Arial"/>
                <a:cs typeface="Arial"/>
              </a:rPr>
              <a:t>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</a:t>
            </a:r>
            <a:r>
              <a:rPr lang="en-US" dirty="0" err="1">
                <a:latin typeface="Arial"/>
                <a:cs typeface="Arial"/>
              </a:rPr>
              <a:t>Collections.</a:t>
            </a:r>
            <a:r>
              <a:rPr lang="en-US" i="1" dirty="0" err="1">
                <a:latin typeface="Arial"/>
                <a:cs typeface="Arial"/>
              </a:rPr>
              <a:t>sort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 err="1">
                <a:latin typeface="Arial"/>
                <a:cs typeface="Arial"/>
              </a:rPr>
              <a:t>sortCardValue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Set&lt;String&gt; </a:t>
            </a:r>
            <a:r>
              <a:rPr lang="en-US" dirty="0" err="1">
                <a:latin typeface="Arial"/>
                <a:cs typeface="Arial"/>
              </a:rPr>
              <a:t>setCardValue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new </a:t>
            </a:r>
            <a:r>
              <a:rPr lang="en-US" dirty="0" err="1">
                <a:latin typeface="Arial"/>
                <a:cs typeface="Arial"/>
              </a:rPr>
              <a:t>HashSet</a:t>
            </a:r>
            <a:r>
              <a:rPr lang="en-US" dirty="0">
                <a:latin typeface="Arial"/>
                <a:cs typeface="Arial"/>
              </a:rPr>
              <a:t>&lt;String&gt;(</a:t>
            </a:r>
            <a:r>
              <a:rPr lang="en-US" dirty="0" err="1">
                <a:latin typeface="Arial"/>
                <a:cs typeface="Arial"/>
              </a:rPr>
              <a:t>cardValue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   Set&lt;String&gt; </a:t>
            </a:r>
            <a:r>
              <a:rPr lang="en-US" dirty="0" err="1">
                <a:latin typeface="Arial"/>
                <a:cs typeface="Arial"/>
              </a:rPr>
              <a:t>setCardSymbol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b="1" dirty="0">
                <a:latin typeface="Arial"/>
                <a:cs typeface="Arial"/>
              </a:rPr>
              <a:t>new </a:t>
            </a:r>
            <a:r>
              <a:rPr lang="en-US" dirty="0" err="1">
                <a:latin typeface="Arial"/>
                <a:cs typeface="Arial"/>
              </a:rPr>
              <a:t>HashSet</a:t>
            </a:r>
            <a:r>
              <a:rPr lang="en-US" dirty="0">
                <a:latin typeface="Arial"/>
                <a:cs typeface="Arial"/>
              </a:rPr>
              <a:t>&lt;String&gt;(</a:t>
            </a:r>
            <a:r>
              <a:rPr lang="en-US" dirty="0" err="1">
                <a:latin typeface="Arial"/>
                <a:cs typeface="Arial"/>
              </a:rPr>
              <a:t>cardSymbol</a:t>
            </a:r>
            <a:r>
              <a:rPr lang="en-US" dirty="0">
                <a:latin typeface="Arial"/>
                <a:cs typeface="Arial"/>
              </a:rPr>
              <a:t>);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</a:t>
            </a:r>
            <a:r>
              <a:rPr lang="en-US" i="1" dirty="0" smtClean="0">
                <a:latin typeface="Arial"/>
                <a:cs typeface="Arial"/>
              </a:rPr>
              <a:t>//Sort Ace Card</a:t>
            </a:r>
            <a:br>
              <a:rPr lang="en-US" i="1" dirty="0" smtClean="0">
                <a:latin typeface="Arial"/>
                <a:cs typeface="Arial"/>
              </a:rPr>
            </a:br>
            <a:r>
              <a:rPr lang="en-US" i="1" dirty="0" smtClean="0">
                <a:latin typeface="Arial"/>
                <a:cs typeface="Arial"/>
              </a:rPr>
              <a:t>    </a:t>
            </a:r>
            <a:r>
              <a:rPr lang="en-US" b="1" dirty="0" smtClean="0">
                <a:latin typeface="Arial"/>
                <a:cs typeface="Arial"/>
              </a:rPr>
              <a:t>if 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Integer.</a:t>
            </a:r>
            <a:r>
              <a:rPr lang="en-US" i="1" dirty="0" err="1" smtClean="0">
                <a:latin typeface="Arial"/>
                <a:cs typeface="Arial"/>
              </a:rPr>
              <a:t>parseInt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sortCardValue.get</a:t>
            </a:r>
            <a:r>
              <a:rPr lang="en-US" dirty="0" smtClean="0">
                <a:latin typeface="Arial"/>
                <a:cs typeface="Arial"/>
              </a:rPr>
              <a:t>(0).</a:t>
            </a:r>
            <a:r>
              <a:rPr lang="en-US" dirty="0" err="1" smtClean="0">
                <a:latin typeface="Arial"/>
                <a:cs typeface="Arial"/>
              </a:rPr>
              <a:t>toString</a:t>
            </a:r>
            <a:r>
              <a:rPr lang="en-US" dirty="0" smtClean="0">
                <a:latin typeface="Arial"/>
                <a:cs typeface="Arial"/>
              </a:rPr>
              <a:t>()) == 1){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    </a:t>
            </a:r>
            <a:r>
              <a:rPr lang="en-US" b="1" dirty="0" smtClean="0">
                <a:latin typeface="Arial"/>
                <a:cs typeface="Arial"/>
              </a:rPr>
              <a:t>for 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b="1" dirty="0" err="1" smtClean="0">
                <a:latin typeface="Arial"/>
                <a:cs typeface="Arial"/>
              </a:rPr>
              <a:t>int</a:t>
            </a:r>
            <a:r>
              <a:rPr lang="en-US" b="1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=1; </a:t>
            </a:r>
            <a:r>
              <a:rPr lang="en-US" dirty="0" err="1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&lt;5; </a:t>
            </a:r>
            <a:r>
              <a:rPr lang="en-US" dirty="0" err="1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++){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        </a:t>
            </a:r>
            <a:r>
              <a:rPr lang="en-US" dirty="0" err="1" smtClean="0">
                <a:latin typeface="Arial"/>
                <a:cs typeface="Arial"/>
              </a:rPr>
              <a:t>aceCard.set</a:t>
            </a:r>
            <a:r>
              <a:rPr lang="en-US" dirty="0" smtClean="0">
                <a:latin typeface="Arial"/>
                <a:cs typeface="Arial"/>
              </a:rPr>
              <a:t>(i-1,Integer.</a:t>
            </a:r>
            <a:r>
              <a:rPr lang="en-US" i="1" dirty="0" smtClean="0">
                <a:latin typeface="Arial"/>
                <a:cs typeface="Arial"/>
              </a:rPr>
              <a:t>parseInt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sortCardValue.get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).</a:t>
            </a:r>
            <a:r>
              <a:rPr lang="en-US" dirty="0" err="1" smtClean="0">
                <a:latin typeface="Arial"/>
                <a:cs typeface="Arial"/>
              </a:rPr>
              <a:t>toString</a:t>
            </a:r>
            <a:r>
              <a:rPr lang="en-US" dirty="0" smtClean="0">
                <a:latin typeface="Arial"/>
                <a:cs typeface="Arial"/>
              </a:rPr>
              <a:t>()));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    }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    </a:t>
            </a:r>
            <a:r>
              <a:rPr lang="en-US" dirty="0" err="1" smtClean="0">
                <a:latin typeface="Arial"/>
                <a:cs typeface="Arial"/>
              </a:rPr>
              <a:t>aceCard.set</a:t>
            </a:r>
            <a:r>
              <a:rPr lang="en-US" dirty="0" smtClean="0">
                <a:latin typeface="Arial"/>
                <a:cs typeface="Arial"/>
              </a:rPr>
              <a:t>(4, 14);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}</a:t>
            </a:r>
            <a:r>
              <a:rPr lang="en-US" b="1" dirty="0" smtClean="0">
                <a:latin typeface="Arial"/>
                <a:cs typeface="Arial"/>
              </a:rPr>
              <a:t>else</a:t>
            </a:r>
            <a:r>
              <a:rPr lang="en-US" dirty="0" smtClean="0">
                <a:latin typeface="Arial"/>
                <a:cs typeface="Arial"/>
              </a:rPr>
              <a:t>{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    </a:t>
            </a:r>
            <a:r>
              <a:rPr lang="en-US" dirty="0" err="1" smtClean="0">
                <a:latin typeface="Arial"/>
                <a:cs typeface="Arial"/>
              </a:rPr>
              <a:t>aceCard</a:t>
            </a:r>
            <a:r>
              <a:rPr lang="en-US" dirty="0" smtClean="0">
                <a:latin typeface="Arial"/>
                <a:cs typeface="Arial"/>
              </a:rPr>
              <a:t> = </a:t>
            </a:r>
            <a:r>
              <a:rPr lang="en-US" dirty="0" err="1" smtClean="0">
                <a:latin typeface="Arial"/>
                <a:cs typeface="Arial"/>
              </a:rPr>
              <a:t>sortCardValue</a:t>
            </a:r>
            <a:r>
              <a:rPr lang="en-US" dirty="0" smtClean="0">
                <a:latin typeface="Arial"/>
                <a:cs typeface="Arial"/>
              </a:rPr>
              <a:t>;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}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</a:t>
            </a:r>
            <a:r>
              <a:rPr lang="en-US" i="1" dirty="0" smtClean="0">
                <a:latin typeface="Arial"/>
                <a:cs typeface="Arial"/>
              </a:rPr>
              <a:t>//Compare Cards for Straight</a:t>
            </a:r>
            <a:br>
              <a:rPr lang="en-US" i="1" dirty="0" smtClean="0">
                <a:latin typeface="Arial"/>
                <a:cs typeface="Arial"/>
              </a:rPr>
            </a:br>
            <a:r>
              <a:rPr lang="en-US" i="1" dirty="0" smtClean="0">
                <a:latin typeface="Arial"/>
                <a:cs typeface="Arial"/>
              </a:rPr>
              <a:t>    </a:t>
            </a:r>
            <a:r>
              <a:rPr lang="en-US" b="1" dirty="0" smtClean="0">
                <a:latin typeface="Arial"/>
                <a:cs typeface="Arial"/>
              </a:rPr>
              <a:t>for 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b="1" dirty="0" err="1" smtClean="0">
                <a:latin typeface="Arial"/>
                <a:cs typeface="Arial"/>
              </a:rPr>
              <a:t>int</a:t>
            </a:r>
            <a:r>
              <a:rPr lang="en-US" b="1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=0; </a:t>
            </a:r>
            <a:r>
              <a:rPr lang="en-US" dirty="0" err="1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&lt;5; </a:t>
            </a:r>
            <a:r>
              <a:rPr lang="en-US" dirty="0" err="1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++){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    </a:t>
            </a:r>
            <a:r>
              <a:rPr lang="en-US" dirty="0" err="1" smtClean="0">
                <a:latin typeface="Arial"/>
                <a:cs typeface="Arial"/>
              </a:rPr>
              <a:t>compareCard.set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i,Integer.</a:t>
            </a:r>
            <a:r>
              <a:rPr lang="en-US" i="1" dirty="0" err="1" smtClean="0">
                <a:latin typeface="Arial"/>
                <a:cs typeface="Arial"/>
              </a:rPr>
              <a:t>parseInt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sortCardValue.get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).</a:t>
            </a:r>
            <a:r>
              <a:rPr lang="en-US" dirty="0" err="1" smtClean="0">
                <a:latin typeface="Arial"/>
                <a:cs typeface="Arial"/>
              </a:rPr>
              <a:t>toString</a:t>
            </a:r>
            <a:r>
              <a:rPr lang="en-US" dirty="0" smtClean="0">
                <a:latin typeface="Arial"/>
                <a:cs typeface="Arial"/>
              </a:rPr>
              <a:t>()) == </a:t>
            </a:r>
            <a:r>
              <a:rPr lang="en-US" dirty="0" err="1" smtClean="0">
                <a:latin typeface="Arial"/>
                <a:cs typeface="Arial"/>
              </a:rPr>
              <a:t>Integer.</a:t>
            </a:r>
            <a:r>
              <a:rPr lang="en-US" i="1" dirty="0" err="1" smtClean="0">
                <a:latin typeface="Arial"/>
                <a:cs typeface="Arial"/>
              </a:rPr>
              <a:t>parseInt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Collections.</a:t>
            </a:r>
            <a:r>
              <a:rPr lang="en-US" i="1" dirty="0" err="1" smtClean="0">
                <a:latin typeface="Arial"/>
                <a:cs typeface="Arial"/>
              </a:rPr>
              <a:t>min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sortCardValue</a:t>
            </a:r>
            <a:r>
              <a:rPr lang="en-US" dirty="0" smtClean="0">
                <a:latin typeface="Arial"/>
                <a:cs typeface="Arial"/>
              </a:rPr>
              <a:t>).</a:t>
            </a:r>
            <a:r>
              <a:rPr lang="en-US" dirty="0" err="1" smtClean="0">
                <a:latin typeface="Arial"/>
                <a:cs typeface="Arial"/>
              </a:rPr>
              <a:t>toString</a:t>
            </a:r>
            <a:r>
              <a:rPr lang="en-US" dirty="0" smtClean="0">
                <a:latin typeface="Arial"/>
                <a:cs typeface="Arial"/>
              </a:rPr>
              <a:t>()) + </a:t>
            </a:r>
            <a:r>
              <a:rPr lang="en-US" dirty="0" err="1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);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    </a:t>
            </a:r>
            <a:r>
              <a:rPr lang="en-US" dirty="0" err="1" smtClean="0">
                <a:latin typeface="Arial"/>
                <a:cs typeface="Arial"/>
              </a:rPr>
              <a:t>aceCompareCard.set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i,Integer.</a:t>
            </a:r>
            <a:r>
              <a:rPr lang="en-US" i="1" dirty="0" err="1" smtClean="0">
                <a:latin typeface="Arial"/>
                <a:cs typeface="Arial"/>
              </a:rPr>
              <a:t>parseInt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aceCard.get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).</a:t>
            </a:r>
            <a:r>
              <a:rPr lang="en-US" dirty="0" err="1" smtClean="0">
                <a:latin typeface="Arial"/>
                <a:cs typeface="Arial"/>
              </a:rPr>
              <a:t>toString</a:t>
            </a:r>
            <a:r>
              <a:rPr lang="en-US" dirty="0" smtClean="0">
                <a:latin typeface="Arial"/>
                <a:cs typeface="Arial"/>
              </a:rPr>
              <a:t>()) == </a:t>
            </a:r>
            <a:r>
              <a:rPr lang="en-US" dirty="0" err="1" smtClean="0">
                <a:latin typeface="Arial"/>
                <a:cs typeface="Arial"/>
              </a:rPr>
              <a:t>Integer.</a:t>
            </a:r>
            <a:r>
              <a:rPr lang="en-US" i="1" dirty="0" err="1" smtClean="0">
                <a:latin typeface="Arial"/>
                <a:cs typeface="Arial"/>
              </a:rPr>
              <a:t>parseInt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Collections.</a:t>
            </a:r>
            <a:r>
              <a:rPr lang="en-US" i="1" dirty="0" err="1" smtClean="0">
                <a:latin typeface="Arial"/>
                <a:cs typeface="Arial"/>
              </a:rPr>
              <a:t>min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aceCard</a:t>
            </a:r>
            <a:r>
              <a:rPr lang="en-US" dirty="0" smtClean="0">
                <a:latin typeface="Arial"/>
                <a:cs typeface="Arial"/>
              </a:rPr>
              <a:t>).</a:t>
            </a:r>
            <a:r>
              <a:rPr lang="en-US" dirty="0" err="1" smtClean="0">
                <a:latin typeface="Arial"/>
                <a:cs typeface="Arial"/>
              </a:rPr>
              <a:t>toString</a:t>
            </a:r>
            <a:r>
              <a:rPr lang="en-US" dirty="0" smtClean="0">
                <a:latin typeface="Arial"/>
                <a:cs typeface="Arial"/>
              </a:rPr>
              <a:t>()) + </a:t>
            </a:r>
            <a:r>
              <a:rPr lang="en-US" dirty="0" err="1" smtClean="0">
                <a:latin typeface="Arial"/>
                <a:cs typeface="Arial"/>
              </a:rPr>
              <a:t>i</a:t>
            </a:r>
            <a:r>
              <a:rPr lang="en-US" dirty="0" smtClean="0">
                <a:latin typeface="Arial"/>
                <a:cs typeface="Arial"/>
              </a:rPr>
              <a:t>);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}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836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Calling </a:t>
            </a:r>
            <a:r>
              <a:rPr lang="en-US" dirty="0" err="1" smtClean="0"/>
              <a:t>calculateJackpot</a:t>
            </a:r>
            <a:r>
              <a:rPr lang="en-US" dirty="0"/>
              <a:t>()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mr-IN" i="1" dirty="0">
                <a:latin typeface="Arial"/>
                <a:cs typeface="Arial"/>
              </a:rPr>
              <a:t>//Run Calculation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</a:t>
            </a:r>
            <a:r>
              <a:rPr lang="mr-IN" b="1" dirty="0">
                <a:latin typeface="Arial"/>
                <a:cs typeface="Arial"/>
              </a:rPr>
              <a:t>switch </a:t>
            </a:r>
            <a:r>
              <a:rPr lang="mr-IN" dirty="0">
                <a:latin typeface="Arial"/>
                <a:cs typeface="Arial"/>
              </a:rPr>
              <a:t>(setCardValue.size()){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</a:t>
            </a:r>
            <a:r>
              <a:rPr lang="mr-IN" b="1" dirty="0">
                <a:latin typeface="Arial"/>
                <a:cs typeface="Arial"/>
              </a:rPr>
              <a:t>case </a:t>
            </a:r>
            <a:r>
              <a:rPr lang="mr-IN" dirty="0">
                <a:latin typeface="Arial"/>
                <a:cs typeface="Arial"/>
              </a:rPr>
              <a:t>2: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</a:t>
            </a:r>
            <a:r>
              <a:rPr lang="mr-IN" i="1" dirty="0">
                <a:latin typeface="Arial"/>
                <a:cs typeface="Arial"/>
              </a:rPr>
              <a:t>//2 Sets of Numbers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</a:t>
            </a:r>
            <a:r>
              <a:rPr lang="mr-IN" dirty="0">
                <a:latin typeface="Arial"/>
                <a:cs typeface="Arial"/>
              </a:rPr>
              <a:t>ArrayList count2 = </a:t>
            </a:r>
            <a:r>
              <a:rPr lang="mr-IN" b="1" dirty="0">
                <a:latin typeface="Arial"/>
                <a:cs typeface="Arial"/>
              </a:rPr>
              <a:t>new </a:t>
            </a:r>
            <a:r>
              <a:rPr lang="mr-IN" dirty="0">
                <a:latin typeface="Arial"/>
                <a:cs typeface="Arial"/>
              </a:rPr>
              <a:t>ArrayList&lt;Integer&gt;(Arrays.</a:t>
            </a:r>
            <a:r>
              <a:rPr lang="mr-IN" i="1" dirty="0">
                <a:latin typeface="Arial"/>
                <a:cs typeface="Arial"/>
              </a:rPr>
              <a:t>asList</a:t>
            </a:r>
            <a:r>
              <a:rPr lang="mr-IN" dirty="0">
                <a:latin typeface="Arial"/>
                <a:cs typeface="Arial"/>
              </a:rPr>
              <a:t>(0,0));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/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</a:t>
            </a:r>
            <a:r>
              <a:rPr lang="mr-IN" b="1" dirty="0">
                <a:latin typeface="Arial"/>
                <a:cs typeface="Arial"/>
              </a:rPr>
              <a:t>for </a:t>
            </a:r>
            <a:r>
              <a:rPr lang="mr-IN" dirty="0">
                <a:latin typeface="Arial"/>
                <a:cs typeface="Arial"/>
              </a:rPr>
              <a:t>(</a:t>
            </a:r>
            <a:r>
              <a:rPr lang="mr-IN" b="1" dirty="0">
                <a:latin typeface="Arial"/>
                <a:cs typeface="Arial"/>
              </a:rPr>
              <a:t>int </a:t>
            </a:r>
            <a:r>
              <a:rPr lang="mr-IN" dirty="0">
                <a:latin typeface="Arial"/>
                <a:cs typeface="Arial"/>
              </a:rPr>
              <a:t>i=0;i&lt;2;i++){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count2.set(i, Collections.</a:t>
            </a:r>
            <a:r>
              <a:rPr lang="mr-IN" i="1" dirty="0">
                <a:latin typeface="Arial"/>
                <a:cs typeface="Arial"/>
              </a:rPr>
              <a:t>frequency</a:t>
            </a:r>
            <a:r>
              <a:rPr lang="mr-IN" dirty="0">
                <a:latin typeface="Arial"/>
                <a:cs typeface="Arial"/>
              </a:rPr>
              <a:t>(cardValue, Integer.</a:t>
            </a:r>
            <a:r>
              <a:rPr lang="mr-IN" i="1" dirty="0">
                <a:latin typeface="Arial"/>
                <a:cs typeface="Arial"/>
              </a:rPr>
              <a:t>parseInt</a:t>
            </a:r>
            <a:r>
              <a:rPr lang="mr-IN" dirty="0">
                <a:latin typeface="Arial"/>
                <a:cs typeface="Arial"/>
              </a:rPr>
              <a:t>(setCardValue.toArray()[i].toString())));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}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/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</a:t>
            </a:r>
            <a:r>
              <a:rPr lang="mr-IN" b="1" dirty="0">
                <a:latin typeface="Arial"/>
                <a:cs typeface="Arial"/>
              </a:rPr>
              <a:t>if </a:t>
            </a:r>
            <a:r>
              <a:rPr lang="mr-IN" dirty="0">
                <a:latin typeface="Arial"/>
                <a:cs typeface="Arial"/>
              </a:rPr>
              <a:t>(Integer.</a:t>
            </a:r>
            <a:r>
              <a:rPr lang="mr-IN" i="1" dirty="0">
                <a:latin typeface="Arial"/>
                <a:cs typeface="Arial"/>
              </a:rPr>
              <a:t>parseInt</a:t>
            </a:r>
            <a:r>
              <a:rPr lang="mr-IN" dirty="0">
                <a:latin typeface="Arial"/>
                <a:cs typeface="Arial"/>
              </a:rPr>
              <a:t>(Collections.</a:t>
            </a:r>
            <a:r>
              <a:rPr lang="mr-IN" i="1" dirty="0">
                <a:latin typeface="Arial"/>
                <a:cs typeface="Arial"/>
              </a:rPr>
              <a:t>max</a:t>
            </a:r>
            <a:r>
              <a:rPr lang="mr-IN" dirty="0">
                <a:latin typeface="Arial"/>
                <a:cs typeface="Arial"/>
              </a:rPr>
              <a:t>(count2).toString()) == 4){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</a:t>
            </a:r>
            <a:r>
              <a:rPr lang="mr-IN" i="1" dirty="0">
                <a:latin typeface="Arial"/>
                <a:cs typeface="Arial"/>
              </a:rPr>
              <a:t>//Four of a Kind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2;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}</a:t>
            </a:r>
            <a:r>
              <a:rPr lang="mr-IN" b="1" dirty="0">
                <a:latin typeface="Arial"/>
                <a:cs typeface="Arial"/>
              </a:rPr>
              <a:t>else</a:t>
            </a:r>
            <a:r>
              <a:rPr lang="mr-IN" dirty="0">
                <a:latin typeface="Arial"/>
                <a:cs typeface="Arial"/>
              </a:rPr>
              <a:t>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</a:t>
            </a:r>
            <a:r>
              <a:rPr lang="mr-IN" i="1" dirty="0">
                <a:latin typeface="Arial"/>
                <a:cs typeface="Arial"/>
              </a:rPr>
              <a:t>//Full House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3;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}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/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</a:t>
            </a:r>
            <a:r>
              <a:rPr lang="mr-IN" b="1" dirty="0">
                <a:latin typeface="Arial"/>
                <a:cs typeface="Arial"/>
              </a:rPr>
              <a:t>case </a:t>
            </a:r>
            <a:r>
              <a:rPr lang="mr-IN" dirty="0">
                <a:latin typeface="Arial"/>
                <a:cs typeface="Arial"/>
              </a:rPr>
              <a:t>3: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</a:t>
            </a:r>
            <a:r>
              <a:rPr lang="mr-IN" i="1" dirty="0">
                <a:latin typeface="Arial"/>
                <a:cs typeface="Arial"/>
              </a:rPr>
              <a:t>//2 Sets of Numbers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</a:t>
            </a:r>
            <a:r>
              <a:rPr lang="mr-IN" dirty="0">
                <a:latin typeface="Arial"/>
                <a:cs typeface="Arial"/>
              </a:rPr>
              <a:t>ArrayList count3 = </a:t>
            </a:r>
            <a:r>
              <a:rPr lang="mr-IN" b="1" dirty="0">
                <a:latin typeface="Arial"/>
                <a:cs typeface="Arial"/>
              </a:rPr>
              <a:t>new </a:t>
            </a:r>
            <a:r>
              <a:rPr lang="mr-IN" dirty="0">
                <a:latin typeface="Arial"/>
                <a:cs typeface="Arial"/>
              </a:rPr>
              <a:t>ArrayList&lt;Integer&gt;(Arrays.</a:t>
            </a:r>
            <a:r>
              <a:rPr lang="mr-IN" i="1" dirty="0">
                <a:latin typeface="Arial"/>
                <a:cs typeface="Arial"/>
              </a:rPr>
              <a:t>asList</a:t>
            </a:r>
            <a:r>
              <a:rPr lang="mr-IN" dirty="0">
                <a:latin typeface="Arial"/>
                <a:cs typeface="Arial"/>
              </a:rPr>
              <a:t>(0,0,0));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/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</a:t>
            </a:r>
            <a:r>
              <a:rPr lang="mr-IN" b="1" dirty="0">
                <a:latin typeface="Arial"/>
                <a:cs typeface="Arial"/>
              </a:rPr>
              <a:t>for </a:t>
            </a:r>
            <a:r>
              <a:rPr lang="mr-IN" dirty="0">
                <a:latin typeface="Arial"/>
                <a:cs typeface="Arial"/>
              </a:rPr>
              <a:t>(</a:t>
            </a:r>
            <a:r>
              <a:rPr lang="mr-IN" b="1" dirty="0">
                <a:latin typeface="Arial"/>
                <a:cs typeface="Arial"/>
              </a:rPr>
              <a:t>int </a:t>
            </a:r>
            <a:r>
              <a:rPr lang="mr-IN" dirty="0">
                <a:latin typeface="Arial"/>
                <a:cs typeface="Arial"/>
              </a:rPr>
              <a:t>i=0;i&lt;3;i++) 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count3.set(i, Collections.</a:t>
            </a:r>
            <a:r>
              <a:rPr lang="mr-IN" i="1" dirty="0">
                <a:latin typeface="Arial"/>
                <a:cs typeface="Arial"/>
              </a:rPr>
              <a:t>frequency</a:t>
            </a:r>
            <a:r>
              <a:rPr lang="mr-IN" dirty="0">
                <a:latin typeface="Arial"/>
                <a:cs typeface="Arial"/>
              </a:rPr>
              <a:t>(cardValue, Integer.</a:t>
            </a:r>
            <a:r>
              <a:rPr lang="mr-IN" i="1" dirty="0">
                <a:latin typeface="Arial"/>
                <a:cs typeface="Arial"/>
              </a:rPr>
              <a:t>parseInt</a:t>
            </a:r>
            <a:r>
              <a:rPr lang="mr-IN" dirty="0">
                <a:latin typeface="Arial"/>
                <a:cs typeface="Arial"/>
              </a:rPr>
              <a:t>(setCardValue.toArray()[i].toString())));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}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/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</a:t>
            </a:r>
            <a:r>
              <a:rPr lang="mr-IN" b="1" dirty="0">
                <a:latin typeface="Arial"/>
                <a:cs typeface="Arial"/>
              </a:rPr>
              <a:t>if </a:t>
            </a:r>
            <a:r>
              <a:rPr lang="mr-IN" dirty="0">
                <a:latin typeface="Arial"/>
                <a:cs typeface="Arial"/>
              </a:rPr>
              <a:t>(Integer.</a:t>
            </a:r>
            <a:r>
              <a:rPr lang="mr-IN" i="1" dirty="0">
                <a:latin typeface="Arial"/>
                <a:cs typeface="Arial"/>
              </a:rPr>
              <a:t>parseInt</a:t>
            </a:r>
            <a:r>
              <a:rPr lang="mr-IN" dirty="0">
                <a:latin typeface="Arial"/>
                <a:cs typeface="Arial"/>
              </a:rPr>
              <a:t>(Collections.</a:t>
            </a:r>
            <a:r>
              <a:rPr lang="mr-IN" i="1" dirty="0">
                <a:latin typeface="Arial"/>
                <a:cs typeface="Arial"/>
              </a:rPr>
              <a:t>max</a:t>
            </a:r>
            <a:r>
              <a:rPr lang="mr-IN" dirty="0">
                <a:latin typeface="Arial"/>
                <a:cs typeface="Arial"/>
              </a:rPr>
              <a:t>(count3).toString()) == 3){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</a:t>
            </a:r>
            <a:r>
              <a:rPr lang="mr-IN" i="1" dirty="0">
                <a:latin typeface="Arial"/>
                <a:cs typeface="Arial"/>
              </a:rPr>
              <a:t>//Three of a Kind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6;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}</a:t>
            </a:r>
            <a:r>
              <a:rPr lang="mr-IN" b="1" dirty="0">
                <a:latin typeface="Arial"/>
                <a:cs typeface="Arial"/>
              </a:rPr>
              <a:t>else</a:t>
            </a:r>
            <a:r>
              <a:rPr lang="mr-IN" dirty="0">
                <a:latin typeface="Arial"/>
                <a:cs typeface="Arial"/>
              </a:rPr>
              <a:t>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</a:t>
            </a:r>
            <a:r>
              <a:rPr lang="mr-IN" i="1" dirty="0">
                <a:latin typeface="Arial"/>
                <a:cs typeface="Arial"/>
              </a:rPr>
              <a:t>//Two Pairs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7;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}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/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</a:t>
            </a:r>
            <a:r>
              <a:rPr lang="mr-IN" b="1" dirty="0">
                <a:latin typeface="Arial"/>
                <a:cs typeface="Arial"/>
              </a:rPr>
              <a:t>case </a:t>
            </a:r>
            <a:r>
              <a:rPr lang="mr-IN" dirty="0">
                <a:latin typeface="Arial"/>
                <a:cs typeface="Arial"/>
              </a:rPr>
              <a:t>4: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</a:t>
            </a:r>
            <a:r>
              <a:rPr lang="mr-IN" i="1" dirty="0">
                <a:latin typeface="Arial"/>
                <a:cs typeface="Arial"/>
              </a:rPr>
              <a:t>//4 Sets of Numbers (aka One Pair)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8;</a:t>
            </a:r>
            <a:br>
              <a:rPr lang="mr-IN" dirty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mr-IN" dirty="0">
                <a:latin typeface="Arial"/>
                <a:cs typeface="Arial"/>
              </a:rPr>
              <a:t> </a:t>
            </a:r>
            <a:r>
              <a:rPr lang="mr-IN" b="1" dirty="0">
                <a:latin typeface="Arial"/>
                <a:cs typeface="Arial"/>
              </a:rPr>
              <a:t>default</a:t>
            </a:r>
            <a:r>
              <a:rPr lang="mr-IN" dirty="0">
                <a:latin typeface="Arial"/>
                <a:cs typeface="Arial"/>
              </a:rPr>
              <a:t>: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</a:t>
            </a:r>
            <a:r>
              <a:rPr lang="mr-IN" i="1" dirty="0">
                <a:latin typeface="Arial"/>
                <a:cs typeface="Arial"/>
              </a:rPr>
              <a:t>//5 Sets of Numbers - all different numbers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/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</a:t>
            </a:r>
            <a:r>
              <a:rPr lang="mr-IN" b="1" dirty="0">
                <a:latin typeface="Arial"/>
                <a:cs typeface="Arial"/>
              </a:rPr>
              <a:t>if </a:t>
            </a:r>
            <a:r>
              <a:rPr lang="mr-IN" dirty="0">
                <a:latin typeface="Arial"/>
                <a:cs typeface="Arial"/>
              </a:rPr>
              <a:t>(aceCompareCard.contains(</a:t>
            </a:r>
            <a:r>
              <a:rPr lang="mr-IN" b="1" dirty="0">
                <a:latin typeface="Arial"/>
                <a:cs typeface="Arial"/>
              </a:rPr>
              <a:t>false</a:t>
            </a:r>
            <a:r>
              <a:rPr lang="mr-IN" dirty="0">
                <a:latin typeface="Arial"/>
                <a:cs typeface="Arial"/>
              </a:rPr>
              <a:t>)){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</a:t>
            </a:r>
            <a:r>
              <a:rPr lang="mr-IN" i="1" dirty="0">
                <a:latin typeface="Arial"/>
                <a:cs typeface="Arial"/>
              </a:rPr>
              <a:t>//No Royal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</a:t>
            </a:r>
            <a:r>
              <a:rPr lang="mr-IN" b="1" dirty="0">
                <a:latin typeface="Arial"/>
                <a:cs typeface="Arial"/>
              </a:rPr>
              <a:t>if </a:t>
            </a:r>
            <a:r>
              <a:rPr lang="mr-IN" dirty="0">
                <a:latin typeface="Arial"/>
                <a:cs typeface="Arial"/>
              </a:rPr>
              <a:t>(compareCard.contains(</a:t>
            </a:r>
            <a:r>
              <a:rPr lang="mr-IN" b="1" dirty="0">
                <a:latin typeface="Arial"/>
                <a:cs typeface="Arial"/>
              </a:rPr>
              <a:t>false</a:t>
            </a:r>
            <a:r>
              <a:rPr lang="mr-IN" dirty="0">
                <a:latin typeface="Arial"/>
                <a:cs typeface="Arial"/>
              </a:rPr>
              <a:t>)){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</a:t>
            </a:r>
            <a:r>
              <a:rPr lang="mr-IN" i="1" dirty="0">
                <a:latin typeface="Arial"/>
                <a:cs typeface="Arial"/>
              </a:rPr>
              <a:t>//No Straight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    </a:t>
            </a:r>
            <a:r>
              <a:rPr lang="mr-IN" b="1" dirty="0">
                <a:latin typeface="Arial"/>
                <a:cs typeface="Arial"/>
              </a:rPr>
              <a:t>if </a:t>
            </a:r>
            <a:r>
              <a:rPr lang="mr-IN" dirty="0">
                <a:latin typeface="Arial"/>
                <a:cs typeface="Arial"/>
              </a:rPr>
              <a:t>(setCardSymbol.size() == 1){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    </a:t>
            </a:r>
            <a:r>
              <a:rPr lang="mr-IN" i="1" dirty="0">
                <a:latin typeface="Arial"/>
                <a:cs typeface="Arial"/>
              </a:rPr>
              <a:t>//Flush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4;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}</a:t>
            </a:r>
            <a:r>
              <a:rPr lang="mr-IN" b="1" dirty="0">
                <a:latin typeface="Arial"/>
                <a:cs typeface="Arial"/>
              </a:rPr>
              <a:t>else</a:t>
            </a:r>
            <a:r>
              <a:rPr lang="mr-IN" dirty="0">
                <a:latin typeface="Arial"/>
                <a:cs typeface="Arial"/>
              </a:rPr>
              <a:t>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    </a:t>
            </a:r>
            <a:r>
              <a:rPr lang="mr-IN" i="1" dirty="0">
                <a:latin typeface="Arial"/>
                <a:cs typeface="Arial"/>
              </a:rPr>
              <a:t>//No Flush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        </a:t>
            </a:r>
            <a:r>
              <a:rPr lang="mr-IN" b="1" dirty="0">
                <a:latin typeface="Arial"/>
                <a:cs typeface="Arial"/>
              </a:rPr>
              <a:t>for </a:t>
            </a:r>
            <a:r>
              <a:rPr lang="mr-IN" dirty="0">
                <a:latin typeface="Arial"/>
                <a:cs typeface="Arial"/>
              </a:rPr>
              <a:t>(</a:t>
            </a:r>
            <a:r>
              <a:rPr lang="mr-IN" b="1" dirty="0">
                <a:latin typeface="Arial"/>
                <a:cs typeface="Arial"/>
              </a:rPr>
              <a:t>int </a:t>
            </a:r>
            <a:r>
              <a:rPr lang="mr-IN" dirty="0">
                <a:latin typeface="Arial"/>
                <a:cs typeface="Arial"/>
              </a:rPr>
              <a:t>i=0;i&lt;5;i++){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        </a:t>
            </a:r>
            <a:r>
              <a:rPr lang="mr-IN" b="1" dirty="0">
                <a:latin typeface="Arial"/>
                <a:cs typeface="Arial"/>
              </a:rPr>
              <a:t>if </a:t>
            </a:r>
            <a:r>
              <a:rPr lang="mr-IN" dirty="0">
                <a:latin typeface="Arial"/>
                <a:cs typeface="Arial"/>
              </a:rPr>
              <a:t>(Integer.</a:t>
            </a:r>
            <a:r>
              <a:rPr lang="mr-IN" i="1" dirty="0">
                <a:latin typeface="Arial"/>
                <a:cs typeface="Arial"/>
              </a:rPr>
              <a:t>parseInt</a:t>
            </a:r>
            <a:r>
              <a:rPr lang="mr-IN" dirty="0">
                <a:latin typeface="Arial"/>
                <a:cs typeface="Arial"/>
              </a:rPr>
              <a:t>(arrayList.get(i).toString()) == 27){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            </a:t>
            </a:r>
            <a:r>
              <a:rPr lang="mr-IN" i="1" dirty="0">
                <a:latin typeface="Arial"/>
                <a:cs typeface="Arial"/>
              </a:rPr>
              <a:t>//High Ace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    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9;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        }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    }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10;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}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}</a:t>
            </a:r>
            <a:r>
              <a:rPr lang="mr-IN" b="1" dirty="0">
                <a:latin typeface="Arial"/>
                <a:cs typeface="Arial"/>
              </a:rPr>
              <a:t>else</a:t>
            </a:r>
            <a:r>
              <a:rPr lang="mr-IN" dirty="0">
                <a:latin typeface="Arial"/>
                <a:cs typeface="Arial"/>
              </a:rPr>
              <a:t>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</a:t>
            </a:r>
            <a:r>
              <a:rPr lang="mr-IN" i="1" dirty="0">
                <a:latin typeface="Arial"/>
                <a:cs typeface="Arial"/>
              </a:rPr>
              <a:t>//Straight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    </a:t>
            </a:r>
            <a:r>
              <a:rPr lang="mr-IN" b="1" dirty="0">
                <a:latin typeface="Arial"/>
                <a:cs typeface="Arial"/>
              </a:rPr>
              <a:t>if </a:t>
            </a:r>
            <a:r>
              <a:rPr lang="mr-IN" dirty="0">
                <a:latin typeface="Arial"/>
                <a:cs typeface="Arial"/>
              </a:rPr>
              <a:t>(setCardSymbol.size() == 1){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    </a:t>
            </a:r>
            <a:r>
              <a:rPr lang="mr-IN" i="1" dirty="0">
                <a:latin typeface="Arial"/>
                <a:cs typeface="Arial"/>
              </a:rPr>
              <a:t>//Flush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2;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}</a:t>
            </a:r>
            <a:r>
              <a:rPr lang="mr-IN" b="1" dirty="0">
                <a:latin typeface="Arial"/>
                <a:cs typeface="Arial"/>
              </a:rPr>
              <a:t>else</a:t>
            </a:r>
            <a:r>
              <a:rPr lang="mr-IN" dirty="0">
                <a:latin typeface="Arial"/>
                <a:cs typeface="Arial"/>
              </a:rPr>
              <a:t>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    </a:t>
            </a:r>
            <a:r>
              <a:rPr lang="mr-IN" i="1" dirty="0">
                <a:latin typeface="Arial"/>
                <a:cs typeface="Arial"/>
              </a:rPr>
              <a:t>//No Flush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5;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}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}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}</a:t>
            </a:r>
            <a:r>
              <a:rPr lang="mr-IN" b="1" dirty="0">
                <a:latin typeface="Arial"/>
                <a:cs typeface="Arial"/>
              </a:rPr>
              <a:t>else</a:t>
            </a:r>
            <a:r>
              <a:rPr lang="mr-IN" dirty="0">
                <a:latin typeface="Arial"/>
                <a:cs typeface="Arial"/>
              </a:rPr>
              <a:t>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</a:t>
            </a:r>
            <a:r>
              <a:rPr lang="mr-IN" i="1" dirty="0">
                <a:latin typeface="Arial"/>
                <a:cs typeface="Arial"/>
              </a:rPr>
              <a:t>//Royal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</a:t>
            </a:r>
            <a:r>
              <a:rPr lang="mr-IN" b="1" dirty="0">
                <a:latin typeface="Arial"/>
                <a:cs typeface="Arial"/>
              </a:rPr>
              <a:t>if </a:t>
            </a:r>
            <a:r>
              <a:rPr lang="mr-IN" dirty="0">
                <a:latin typeface="Arial"/>
                <a:cs typeface="Arial"/>
              </a:rPr>
              <a:t>(setCardSymbol.size() == 1){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</a:t>
            </a:r>
            <a:r>
              <a:rPr lang="mr-IN" i="1" dirty="0">
                <a:latin typeface="Arial"/>
                <a:cs typeface="Arial"/>
              </a:rPr>
              <a:t>//Flush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0;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}</a:t>
            </a:r>
            <a:r>
              <a:rPr lang="mr-IN" b="1" dirty="0">
                <a:latin typeface="Arial"/>
                <a:cs typeface="Arial"/>
              </a:rPr>
              <a:t>else</a:t>
            </a:r>
            <a:r>
              <a:rPr lang="mr-IN" dirty="0">
                <a:latin typeface="Arial"/>
                <a:cs typeface="Arial"/>
              </a:rPr>
              <a:t>{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    </a:t>
            </a:r>
            <a:r>
              <a:rPr lang="mr-IN" i="1" dirty="0">
                <a:latin typeface="Arial"/>
                <a:cs typeface="Arial"/>
              </a:rPr>
              <a:t>//No Flush</a:t>
            </a:r>
            <a:br>
              <a:rPr lang="mr-IN" i="1" dirty="0">
                <a:latin typeface="Arial"/>
                <a:cs typeface="Arial"/>
              </a:rPr>
            </a:br>
            <a:r>
              <a:rPr lang="mr-IN" i="1" dirty="0">
                <a:latin typeface="Arial"/>
                <a:cs typeface="Arial"/>
              </a:rPr>
              <a:t>                    </a:t>
            </a:r>
            <a:r>
              <a:rPr lang="mr-IN" b="1" dirty="0">
                <a:latin typeface="Arial"/>
                <a:cs typeface="Arial"/>
              </a:rPr>
              <a:t>return </a:t>
            </a:r>
            <a:r>
              <a:rPr lang="mr-IN" dirty="0">
                <a:latin typeface="Arial"/>
                <a:cs typeface="Arial"/>
              </a:rPr>
              <a:t>5;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    }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        </a:t>
            </a:r>
            <a:r>
              <a:rPr lang="mr-IN" dirty="0" smtClean="0">
                <a:latin typeface="Arial"/>
                <a:cs typeface="Arial"/>
              </a:rPr>
              <a:t>}</a:t>
            </a:r>
            <a:r>
              <a:rPr lang="mr-IN" dirty="0">
                <a:latin typeface="Arial"/>
                <a:cs typeface="Arial"/>
              </a:rPr>
              <a:t/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    }</a:t>
            </a:r>
            <a:br>
              <a:rPr lang="mr-IN" dirty="0">
                <a:latin typeface="Arial"/>
                <a:cs typeface="Arial"/>
              </a:rPr>
            </a:br>
            <a:r>
              <a:rPr lang="mr-IN" dirty="0">
                <a:latin typeface="Arial"/>
                <a:cs typeface="Arial"/>
              </a:rPr>
              <a:t>}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51037" y="900668"/>
            <a:ext cx="121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(continue)</a:t>
            </a:r>
          </a:p>
        </p:txBody>
      </p:sp>
    </p:spTree>
    <p:extLst>
      <p:ext uri="{BB962C8B-B14F-4D97-AF65-F5344CB8AC3E}">
        <p14:creationId xmlns:p14="http://schemas.microsoft.com/office/powerpoint/2010/main" val="97670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Finish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3175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If there’s a Jackpot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93900"/>
            <a:ext cx="4140200" cy="439578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2800" b="1" dirty="0">
                <a:latin typeface="Arial"/>
                <a:cs typeface="Arial"/>
              </a:rPr>
              <a:t>if </a:t>
            </a:r>
            <a:r>
              <a:rPr lang="en-US" sz="2800" dirty="0">
                <a:latin typeface="Arial"/>
                <a:cs typeface="Arial"/>
              </a:rPr>
              <a:t>(payout != 10){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/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String </a:t>
            </a:r>
            <a:r>
              <a:rPr lang="en-US" sz="2800" dirty="0" err="1">
                <a:latin typeface="Arial"/>
                <a:cs typeface="Arial"/>
              </a:rPr>
              <a:t>payoutList</a:t>
            </a:r>
            <a:r>
              <a:rPr lang="en-US" sz="2800" dirty="0">
                <a:latin typeface="Arial"/>
                <a:cs typeface="Arial"/>
              </a:rPr>
              <a:t> = </a:t>
            </a:r>
            <a:r>
              <a:rPr lang="en-US" sz="2800" dirty="0" err="1">
                <a:latin typeface="Arial"/>
                <a:cs typeface="Arial"/>
              </a:rPr>
              <a:t>lv.getItemAtPosition</a:t>
            </a:r>
            <a:r>
              <a:rPr lang="en-US" sz="2800" dirty="0">
                <a:latin typeface="Arial"/>
                <a:cs typeface="Arial"/>
              </a:rPr>
              <a:t>(payout).</a:t>
            </a:r>
            <a:r>
              <a:rPr lang="en-US" sz="2800" dirty="0" err="1">
                <a:latin typeface="Arial"/>
                <a:cs typeface="Arial"/>
              </a:rPr>
              <a:t>toString</a:t>
            </a:r>
            <a:r>
              <a:rPr lang="en-US" sz="2800" dirty="0">
                <a:latin typeface="Arial"/>
                <a:cs typeface="Arial"/>
              </a:rPr>
              <a:t>();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</a:t>
            </a:r>
            <a:r>
              <a:rPr lang="en-US" sz="2800" dirty="0" err="1">
                <a:latin typeface="Arial"/>
                <a:cs typeface="Arial"/>
              </a:rPr>
              <a:t>payoutList</a:t>
            </a:r>
            <a:r>
              <a:rPr lang="en-US" sz="2800" dirty="0">
                <a:latin typeface="Arial"/>
                <a:cs typeface="Arial"/>
              </a:rPr>
              <a:t> = </a:t>
            </a:r>
            <a:r>
              <a:rPr lang="en-US" sz="2800" dirty="0" err="1">
                <a:latin typeface="Arial"/>
                <a:cs typeface="Arial"/>
              </a:rPr>
              <a:t>payoutList.replaceAll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b="1" dirty="0">
                <a:latin typeface="Arial"/>
                <a:cs typeface="Arial"/>
              </a:rPr>
              <a:t>"[{}]"</a:t>
            </a:r>
            <a:r>
              <a:rPr lang="en-US" sz="2800" dirty="0">
                <a:latin typeface="Arial"/>
                <a:cs typeface="Arial"/>
              </a:rPr>
              <a:t>,</a:t>
            </a:r>
            <a:r>
              <a:rPr lang="en-US" sz="2800" b="1" dirty="0">
                <a:latin typeface="Arial"/>
                <a:cs typeface="Arial"/>
              </a:rPr>
              <a:t>""</a:t>
            </a:r>
            <a:r>
              <a:rPr lang="en-US" sz="2800" dirty="0">
                <a:latin typeface="Arial"/>
                <a:cs typeface="Arial"/>
              </a:rPr>
              <a:t>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/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String[] </a:t>
            </a:r>
            <a:r>
              <a:rPr lang="en-US" sz="2800" dirty="0" err="1">
                <a:latin typeface="Arial"/>
                <a:cs typeface="Arial"/>
              </a:rPr>
              <a:t>payoutListSplitText</a:t>
            </a:r>
            <a:r>
              <a:rPr lang="en-US" sz="2800" dirty="0">
                <a:latin typeface="Arial"/>
                <a:cs typeface="Arial"/>
              </a:rPr>
              <a:t> = </a:t>
            </a:r>
            <a:r>
              <a:rPr lang="en-US" sz="2800" dirty="0" err="1">
                <a:latin typeface="Arial"/>
                <a:cs typeface="Arial"/>
              </a:rPr>
              <a:t>payoutList.split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b="1" dirty="0">
                <a:latin typeface="Arial"/>
                <a:cs typeface="Arial"/>
              </a:rPr>
              <a:t>"[,=]"</a:t>
            </a:r>
            <a:r>
              <a:rPr lang="en-US" sz="2800" dirty="0">
                <a:latin typeface="Arial"/>
                <a:cs typeface="Arial"/>
              </a:rPr>
              <a:t>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</a:t>
            </a:r>
            <a:r>
              <a:rPr lang="en-US" sz="2800" dirty="0" err="1">
                <a:latin typeface="Arial"/>
                <a:cs typeface="Arial"/>
              </a:rPr>
              <a:t>payoutListSplitText</a:t>
            </a:r>
            <a:r>
              <a:rPr lang="en-US" sz="2800" dirty="0">
                <a:latin typeface="Arial"/>
                <a:cs typeface="Arial"/>
              </a:rPr>
              <a:t>[3] = </a:t>
            </a:r>
            <a:r>
              <a:rPr lang="en-US" sz="2800" dirty="0" err="1">
                <a:latin typeface="Arial"/>
                <a:cs typeface="Arial"/>
              </a:rPr>
              <a:t>payoutListSplitText</a:t>
            </a:r>
            <a:r>
              <a:rPr lang="en-US" sz="2800" dirty="0">
                <a:latin typeface="Arial"/>
                <a:cs typeface="Arial"/>
              </a:rPr>
              <a:t>[3].replace(</a:t>
            </a:r>
            <a:r>
              <a:rPr lang="en-US" sz="2800" b="1" dirty="0">
                <a:latin typeface="Arial"/>
                <a:cs typeface="Arial"/>
              </a:rPr>
              <a:t>"x"</a:t>
            </a:r>
            <a:r>
              <a:rPr lang="en-US" sz="2800" dirty="0">
                <a:latin typeface="Arial"/>
                <a:cs typeface="Arial"/>
              </a:rPr>
              <a:t>,</a:t>
            </a:r>
            <a:r>
              <a:rPr lang="en-US" sz="2800" b="1" dirty="0">
                <a:latin typeface="Arial"/>
                <a:cs typeface="Arial"/>
              </a:rPr>
              <a:t>""</a:t>
            </a:r>
            <a:r>
              <a:rPr lang="en-US" sz="2800" dirty="0">
                <a:latin typeface="Arial"/>
                <a:cs typeface="Arial"/>
              </a:rPr>
              <a:t>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</a:t>
            </a:r>
            <a:r>
              <a:rPr lang="en-US" sz="2800" dirty="0" err="1">
                <a:latin typeface="Arial"/>
                <a:cs typeface="Arial"/>
              </a:rPr>
              <a:t>jackpotMessage</a:t>
            </a:r>
            <a:r>
              <a:rPr lang="en-US" sz="2800" dirty="0">
                <a:latin typeface="Arial"/>
                <a:cs typeface="Arial"/>
              </a:rPr>
              <a:t> = </a:t>
            </a:r>
            <a:r>
              <a:rPr lang="en-US" sz="2800" dirty="0" err="1">
                <a:latin typeface="Arial"/>
                <a:cs typeface="Arial"/>
              </a:rPr>
              <a:t>payoutListSplitText</a:t>
            </a:r>
            <a:r>
              <a:rPr lang="en-US" sz="2800" dirty="0">
                <a:latin typeface="Arial"/>
                <a:cs typeface="Arial"/>
              </a:rPr>
              <a:t>[1];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</a:t>
            </a:r>
            <a:r>
              <a:rPr lang="en-US" sz="2800" dirty="0" err="1">
                <a:latin typeface="Arial"/>
                <a:cs typeface="Arial"/>
              </a:rPr>
              <a:t>jackpotAmount</a:t>
            </a:r>
            <a:r>
              <a:rPr lang="en-US" sz="2800" dirty="0">
                <a:latin typeface="Arial"/>
                <a:cs typeface="Arial"/>
              </a:rPr>
              <a:t> = </a:t>
            </a:r>
            <a:r>
              <a:rPr lang="en-US" sz="2800" dirty="0" err="1">
                <a:latin typeface="Arial"/>
                <a:cs typeface="Arial"/>
              </a:rPr>
              <a:t>Double.</a:t>
            </a:r>
            <a:r>
              <a:rPr lang="en-US" sz="2800" i="1" dirty="0" err="1">
                <a:latin typeface="Arial"/>
                <a:cs typeface="Arial"/>
              </a:rPr>
              <a:t>parseDouble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dirty="0" err="1">
                <a:latin typeface="Arial"/>
                <a:cs typeface="Arial"/>
              </a:rPr>
              <a:t>payoutListSplitText</a:t>
            </a:r>
            <a:r>
              <a:rPr lang="en-US" sz="2800" dirty="0">
                <a:latin typeface="Arial"/>
                <a:cs typeface="Arial"/>
              </a:rPr>
              <a:t>[3]) * </a:t>
            </a:r>
            <a:r>
              <a:rPr lang="en-US" sz="2800" dirty="0" err="1">
                <a:latin typeface="Arial"/>
                <a:cs typeface="Arial"/>
              </a:rPr>
              <a:t>betValue</a:t>
            </a:r>
            <a:r>
              <a:rPr lang="en-US" sz="2800" dirty="0">
                <a:latin typeface="Arial"/>
                <a:cs typeface="Arial"/>
              </a:rPr>
              <a:t>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/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</a:t>
            </a:r>
            <a:r>
              <a:rPr lang="en-US" sz="2800" b="1" dirty="0">
                <a:latin typeface="Arial"/>
                <a:cs typeface="Arial"/>
              </a:rPr>
              <a:t>final </a:t>
            </a:r>
            <a:r>
              <a:rPr lang="en-US" sz="2800" dirty="0">
                <a:latin typeface="Arial"/>
                <a:cs typeface="Arial"/>
              </a:rPr>
              <a:t>String </a:t>
            </a:r>
            <a:r>
              <a:rPr lang="en-US" sz="2800" dirty="0" err="1">
                <a:latin typeface="Arial"/>
                <a:cs typeface="Arial"/>
              </a:rPr>
              <a:t>finalJackpotMessage</a:t>
            </a:r>
            <a:r>
              <a:rPr lang="en-US" sz="2800" dirty="0">
                <a:latin typeface="Arial"/>
                <a:cs typeface="Arial"/>
              </a:rPr>
              <a:t> = </a:t>
            </a:r>
            <a:r>
              <a:rPr lang="en-US" sz="2800" dirty="0" err="1">
                <a:latin typeface="Arial"/>
                <a:cs typeface="Arial"/>
              </a:rPr>
              <a:t>jackpotMessage</a:t>
            </a:r>
            <a:r>
              <a:rPr lang="en-US" sz="2800" dirty="0">
                <a:latin typeface="Arial"/>
                <a:cs typeface="Arial"/>
              </a:rPr>
              <a:t>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</a:t>
            </a:r>
            <a:r>
              <a:rPr lang="en-US" sz="2800" b="1" dirty="0">
                <a:latin typeface="Arial"/>
                <a:cs typeface="Arial"/>
              </a:rPr>
              <a:t>final </a:t>
            </a:r>
            <a:r>
              <a:rPr lang="en-US" sz="2800" dirty="0">
                <a:latin typeface="Arial"/>
                <a:cs typeface="Arial"/>
              </a:rPr>
              <a:t>Double </a:t>
            </a:r>
            <a:r>
              <a:rPr lang="en-US" sz="2800" dirty="0" err="1">
                <a:latin typeface="Arial"/>
                <a:cs typeface="Arial"/>
              </a:rPr>
              <a:t>finalJackpotAmount</a:t>
            </a:r>
            <a:r>
              <a:rPr lang="en-US" sz="2800" dirty="0">
                <a:latin typeface="Arial"/>
                <a:cs typeface="Arial"/>
              </a:rPr>
              <a:t> = </a:t>
            </a:r>
            <a:r>
              <a:rPr lang="en-US" sz="2800" dirty="0" err="1">
                <a:latin typeface="Arial"/>
                <a:cs typeface="Arial"/>
              </a:rPr>
              <a:t>jackpotAmount</a:t>
            </a:r>
            <a:r>
              <a:rPr lang="en-US" sz="2800" dirty="0">
                <a:latin typeface="Arial"/>
                <a:cs typeface="Arial"/>
              </a:rPr>
              <a:t>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/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/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</a:t>
            </a:r>
            <a:r>
              <a:rPr lang="en-US" sz="2800" dirty="0" err="1">
                <a:latin typeface="Arial"/>
                <a:cs typeface="Arial"/>
              </a:rPr>
              <a:t>handler.postDelayed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b="1" dirty="0">
                <a:latin typeface="Arial"/>
                <a:cs typeface="Arial"/>
              </a:rPr>
              <a:t>new </a:t>
            </a:r>
            <a:r>
              <a:rPr lang="en-US" sz="2800" dirty="0">
                <a:latin typeface="Arial"/>
                <a:cs typeface="Arial"/>
              </a:rPr>
              <a:t>Runnable() {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@Override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</a:t>
            </a:r>
            <a:r>
              <a:rPr lang="en-US" sz="2800" b="1" dirty="0">
                <a:latin typeface="Arial"/>
                <a:cs typeface="Arial"/>
              </a:rPr>
              <a:t>public void </a:t>
            </a:r>
            <a:r>
              <a:rPr lang="en-US" sz="2800" dirty="0">
                <a:latin typeface="Arial"/>
                <a:cs typeface="Arial"/>
              </a:rPr>
              <a:t>run() {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</a:t>
            </a:r>
            <a:r>
              <a:rPr lang="en-US" sz="2800" b="1" dirty="0" err="1">
                <a:latin typeface="Arial"/>
                <a:cs typeface="Arial"/>
              </a:rPr>
              <a:t>jackpotLabel</a:t>
            </a:r>
            <a:r>
              <a:rPr lang="en-US" sz="2800" dirty="0" err="1">
                <a:latin typeface="Arial"/>
                <a:cs typeface="Arial"/>
              </a:rPr>
              <a:t>.setText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dirty="0" err="1">
                <a:latin typeface="Arial"/>
                <a:cs typeface="Arial"/>
              </a:rPr>
              <a:t>finalJackpotMessage</a:t>
            </a:r>
            <a:r>
              <a:rPr lang="en-US" sz="2800" dirty="0">
                <a:latin typeface="Arial"/>
                <a:cs typeface="Arial"/>
              </a:rPr>
              <a:t>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</a:t>
            </a:r>
            <a:r>
              <a:rPr lang="en-US" sz="2800" b="1" dirty="0" err="1">
                <a:latin typeface="Arial"/>
                <a:cs typeface="Arial"/>
              </a:rPr>
              <a:t>winLabel</a:t>
            </a:r>
            <a:r>
              <a:rPr lang="en-US" sz="2800" dirty="0" err="1">
                <a:latin typeface="Arial"/>
                <a:cs typeface="Arial"/>
              </a:rPr>
              <a:t>.setAlpha</a:t>
            </a:r>
            <a:r>
              <a:rPr lang="en-US" sz="2800" dirty="0">
                <a:latin typeface="Arial"/>
                <a:cs typeface="Arial"/>
              </a:rPr>
              <a:t>(1);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/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</a:t>
            </a:r>
            <a:r>
              <a:rPr lang="en-US" sz="2800" dirty="0" err="1">
                <a:latin typeface="Arial"/>
                <a:cs typeface="Arial"/>
              </a:rPr>
              <a:t>MediaPlayer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fanfareSound</a:t>
            </a:r>
            <a:r>
              <a:rPr lang="en-US" sz="2800" dirty="0">
                <a:latin typeface="Arial"/>
                <a:cs typeface="Arial"/>
              </a:rPr>
              <a:t> = </a:t>
            </a:r>
            <a:r>
              <a:rPr lang="en-US" sz="2800" dirty="0" err="1">
                <a:latin typeface="Arial"/>
                <a:cs typeface="Arial"/>
              </a:rPr>
              <a:t>MediaPlayer.</a:t>
            </a:r>
            <a:r>
              <a:rPr lang="en-US" sz="2800" i="1" dirty="0" err="1">
                <a:latin typeface="Arial"/>
                <a:cs typeface="Arial"/>
              </a:rPr>
              <a:t>create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dirty="0" err="1">
                <a:latin typeface="Arial"/>
                <a:cs typeface="Arial"/>
              </a:rPr>
              <a:t>PokerActivity.</a:t>
            </a:r>
            <a:r>
              <a:rPr lang="en-US" sz="2800" b="1" dirty="0" err="1">
                <a:latin typeface="Arial"/>
                <a:cs typeface="Arial"/>
              </a:rPr>
              <a:t>this</a:t>
            </a:r>
            <a:r>
              <a:rPr lang="en-US" sz="2800" dirty="0" err="1">
                <a:latin typeface="Arial"/>
                <a:cs typeface="Arial"/>
              </a:rPr>
              <a:t>,R.raw.</a:t>
            </a:r>
            <a:r>
              <a:rPr lang="en-US" sz="2800" b="1" i="1" dirty="0" err="1">
                <a:latin typeface="Arial"/>
                <a:cs typeface="Arial"/>
              </a:rPr>
              <a:t>fanfare</a:t>
            </a:r>
            <a:r>
              <a:rPr lang="en-US" sz="2800" dirty="0">
                <a:latin typeface="Arial"/>
                <a:cs typeface="Arial"/>
              </a:rPr>
              <a:t>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</a:t>
            </a:r>
            <a:r>
              <a:rPr lang="en-US" sz="2800" dirty="0" err="1">
                <a:latin typeface="Arial"/>
                <a:cs typeface="Arial"/>
              </a:rPr>
              <a:t>fanfareSound.setVolume</a:t>
            </a:r>
            <a:r>
              <a:rPr lang="en-US" sz="2800" dirty="0">
                <a:latin typeface="Arial"/>
                <a:cs typeface="Arial"/>
              </a:rPr>
              <a:t>((</a:t>
            </a:r>
            <a:r>
              <a:rPr lang="en-US" sz="2800" b="1" dirty="0">
                <a:latin typeface="Arial"/>
                <a:cs typeface="Arial"/>
              </a:rPr>
              <a:t>float</a:t>
            </a:r>
            <a:r>
              <a:rPr lang="en-US" sz="2800" dirty="0">
                <a:latin typeface="Arial"/>
                <a:cs typeface="Arial"/>
              </a:rPr>
              <a:t>) 100, (</a:t>
            </a:r>
            <a:r>
              <a:rPr lang="en-US" sz="2800" b="1" dirty="0">
                <a:latin typeface="Arial"/>
                <a:cs typeface="Arial"/>
              </a:rPr>
              <a:t>float</a:t>
            </a:r>
            <a:r>
              <a:rPr lang="en-US" sz="2800" dirty="0">
                <a:latin typeface="Arial"/>
                <a:cs typeface="Arial"/>
              </a:rPr>
              <a:t>) 100);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</a:t>
            </a:r>
            <a:r>
              <a:rPr lang="en-US" sz="2800" dirty="0" err="1">
                <a:latin typeface="Arial"/>
                <a:cs typeface="Arial"/>
              </a:rPr>
              <a:t>fanfareSound.start</a:t>
            </a:r>
            <a:r>
              <a:rPr lang="en-US" sz="2800" dirty="0">
                <a:latin typeface="Arial"/>
                <a:cs typeface="Arial"/>
              </a:rPr>
              <a:t>();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/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</a:t>
            </a:r>
            <a:r>
              <a:rPr lang="en-US" sz="2800" b="1" dirty="0">
                <a:latin typeface="Arial"/>
                <a:cs typeface="Arial"/>
              </a:rPr>
              <a:t>final </a:t>
            </a:r>
            <a:r>
              <a:rPr lang="en-US" sz="2800" dirty="0">
                <a:latin typeface="Arial"/>
                <a:cs typeface="Arial"/>
              </a:rPr>
              <a:t>Timer timer = </a:t>
            </a:r>
            <a:r>
              <a:rPr lang="en-US" sz="2800" b="1" dirty="0">
                <a:latin typeface="Arial"/>
                <a:cs typeface="Arial"/>
              </a:rPr>
              <a:t>new </a:t>
            </a:r>
            <a:r>
              <a:rPr lang="en-US" sz="2800" dirty="0">
                <a:latin typeface="Arial"/>
                <a:cs typeface="Arial"/>
              </a:rPr>
              <a:t>Timer();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</a:t>
            </a:r>
            <a:r>
              <a:rPr lang="en-US" sz="2800" dirty="0" err="1">
                <a:latin typeface="Arial"/>
                <a:cs typeface="Arial"/>
              </a:rPr>
              <a:t>TimerTask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tasknew</a:t>
            </a:r>
            <a:r>
              <a:rPr lang="en-US" sz="2800" dirty="0">
                <a:latin typeface="Arial"/>
                <a:cs typeface="Arial"/>
              </a:rPr>
              <a:t> = </a:t>
            </a:r>
            <a:r>
              <a:rPr lang="en-US" sz="2800" b="1" dirty="0">
                <a:latin typeface="Arial"/>
                <a:cs typeface="Arial"/>
              </a:rPr>
              <a:t>new </a:t>
            </a:r>
            <a:r>
              <a:rPr lang="en-US" sz="2800" dirty="0" err="1">
                <a:latin typeface="Arial"/>
                <a:cs typeface="Arial"/>
              </a:rPr>
              <a:t>TimerTask</a:t>
            </a:r>
            <a:r>
              <a:rPr lang="en-US" sz="2800" dirty="0">
                <a:latin typeface="Arial"/>
                <a:cs typeface="Arial"/>
              </a:rPr>
              <a:t>(){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</a:t>
            </a:r>
            <a:r>
              <a:rPr lang="en-US" sz="2800" b="1" dirty="0" err="1">
                <a:latin typeface="Arial"/>
                <a:cs typeface="Arial"/>
              </a:rPr>
              <a:t>int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 err="1">
                <a:latin typeface="Arial"/>
                <a:cs typeface="Arial"/>
              </a:rPr>
              <a:t>i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= 0;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</a:t>
            </a:r>
            <a:r>
              <a:rPr lang="en-US" sz="2800" b="1" dirty="0">
                <a:latin typeface="Arial"/>
                <a:cs typeface="Arial"/>
              </a:rPr>
              <a:t>public void </a:t>
            </a:r>
            <a:r>
              <a:rPr lang="en-US" sz="2800" dirty="0">
                <a:latin typeface="Arial"/>
                <a:cs typeface="Arial"/>
              </a:rPr>
              <a:t>run() {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</a:t>
            </a:r>
            <a:r>
              <a:rPr lang="en-US" sz="2800" b="1" dirty="0" err="1">
                <a:latin typeface="Arial"/>
                <a:cs typeface="Arial"/>
              </a:rPr>
              <a:t>int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counter = (</a:t>
            </a:r>
            <a:r>
              <a:rPr lang="en-US" sz="2800" b="1" dirty="0" err="1">
                <a:latin typeface="Arial"/>
                <a:cs typeface="Arial"/>
              </a:rPr>
              <a:t>int</a:t>
            </a:r>
            <a:r>
              <a:rPr lang="en-US" sz="2800" dirty="0">
                <a:latin typeface="Arial"/>
                <a:cs typeface="Arial"/>
              </a:rPr>
              <a:t>) (</a:t>
            </a:r>
            <a:r>
              <a:rPr lang="en-US" sz="2800" dirty="0" err="1">
                <a:latin typeface="Arial"/>
                <a:cs typeface="Arial"/>
              </a:rPr>
              <a:t>finalJackpotAmount</a:t>
            </a:r>
            <a:r>
              <a:rPr lang="en-US" sz="2800" dirty="0">
                <a:latin typeface="Arial"/>
                <a:cs typeface="Arial"/>
              </a:rPr>
              <a:t> * 100);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/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</a:t>
            </a:r>
            <a:r>
              <a:rPr lang="en-US" sz="2800" b="1" dirty="0">
                <a:latin typeface="Arial"/>
                <a:cs typeface="Arial"/>
              </a:rPr>
              <a:t>if 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b="1" dirty="0" err="1">
                <a:latin typeface="Arial"/>
                <a:cs typeface="Arial"/>
              </a:rPr>
              <a:t>i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&lt; counter) {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    </a:t>
            </a:r>
            <a:r>
              <a:rPr lang="en-US" sz="2800" b="1" dirty="0">
                <a:latin typeface="Arial"/>
                <a:cs typeface="Arial"/>
              </a:rPr>
              <a:t>double </a:t>
            </a:r>
            <a:r>
              <a:rPr lang="en-US" sz="2800" dirty="0">
                <a:latin typeface="Arial"/>
                <a:cs typeface="Arial"/>
              </a:rPr>
              <a:t>amount = (</a:t>
            </a:r>
            <a:r>
              <a:rPr lang="en-US" sz="2800" b="1" dirty="0">
                <a:latin typeface="Arial"/>
                <a:cs typeface="Arial"/>
              </a:rPr>
              <a:t>double</a:t>
            </a:r>
            <a:r>
              <a:rPr lang="en-US" sz="2800" dirty="0">
                <a:latin typeface="Arial"/>
                <a:cs typeface="Arial"/>
              </a:rPr>
              <a:t>) ++</a:t>
            </a:r>
            <a:r>
              <a:rPr lang="en-US" sz="2800" b="1" dirty="0" err="1">
                <a:latin typeface="Arial"/>
                <a:cs typeface="Arial"/>
              </a:rPr>
              <a:t>i</a:t>
            </a:r>
            <a:r>
              <a:rPr lang="en-US" sz="2800" dirty="0">
                <a:latin typeface="Arial"/>
                <a:cs typeface="Arial"/>
              </a:rPr>
              <a:t>/100;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    </a:t>
            </a:r>
            <a:r>
              <a:rPr lang="en-US" sz="2800" b="1" dirty="0">
                <a:latin typeface="Arial"/>
                <a:cs typeface="Arial"/>
              </a:rPr>
              <a:t>final </a:t>
            </a:r>
            <a:r>
              <a:rPr lang="en-US" sz="2800" dirty="0">
                <a:latin typeface="Arial"/>
                <a:cs typeface="Arial"/>
              </a:rPr>
              <a:t>String </a:t>
            </a:r>
            <a:r>
              <a:rPr lang="en-US" sz="2800" dirty="0" err="1">
                <a:latin typeface="Arial"/>
                <a:cs typeface="Arial"/>
              </a:rPr>
              <a:t>newCreditLabel</a:t>
            </a:r>
            <a:r>
              <a:rPr lang="en-US" sz="2800" dirty="0">
                <a:latin typeface="Arial"/>
                <a:cs typeface="Arial"/>
              </a:rPr>
              <a:t> = </a:t>
            </a:r>
            <a:r>
              <a:rPr lang="en-US" sz="2800" b="1" dirty="0">
                <a:latin typeface="Arial"/>
                <a:cs typeface="Arial"/>
              </a:rPr>
              <a:t>"Credit: $" </a:t>
            </a:r>
            <a:r>
              <a:rPr lang="en-US" sz="2800" dirty="0">
                <a:latin typeface="Arial"/>
                <a:cs typeface="Arial"/>
              </a:rPr>
              <a:t>+ </a:t>
            </a:r>
            <a:r>
              <a:rPr lang="en-US" sz="2800" b="1" dirty="0" err="1">
                <a:latin typeface="Arial"/>
                <a:cs typeface="Arial"/>
              </a:rPr>
              <a:t>formatter</a:t>
            </a:r>
            <a:r>
              <a:rPr lang="en-US" sz="2800" dirty="0" err="1">
                <a:latin typeface="Arial"/>
                <a:cs typeface="Arial"/>
              </a:rPr>
              <a:t>.format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dirty="0" err="1">
                <a:latin typeface="Arial"/>
                <a:cs typeface="Arial"/>
              </a:rPr>
              <a:t>creditValue</a:t>
            </a:r>
            <a:r>
              <a:rPr lang="en-US" sz="2800" dirty="0">
                <a:latin typeface="Arial"/>
                <a:cs typeface="Arial"/>
              </a:rPr>
              <a:t> + amount);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/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    </a:t>
            </a:r>
            <a:r>
              <a:rPr lang="en-US" sz="2800" dirty="0" err="1">
                <a:latin typeface="Arial"/>
                <a:cs typeface="Arial"/>
              </a:rPr>
              <a:t>runOnUiThread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b="1" dirty="0">
                <a:latin typeface="Arial"/>
                <a:cs typeface="Arial"/>
              </a:rPr>
              <a:t>new </a:t>
            </a:r>
            <a:r>
              <a:rPr lang="en-US" sz="2800" dirty="0">
                <a:latin typeface="Arial"/>
                <a:cs typeface="Arial"/>
              </a:rPr>
              <a:t>Runnable() {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        </a:t>
            </a:r>
            <a:r>
              <a:rPr lang="en-US" sz="2800" b="1" dirty="0">
                <a:latin typeface="Arial"/>
                <a:cs typeface="Arial"/>
              </a:rPr>
              <a:t>public void </a:t>
            </a:r>
            <a:r>
              <a:rPr lang="en-US" sz="2800" dirty="0">
                <a:latin typeface="Arial"/>
                <a:cs typeface="Arial"/>
              </a:rPr>
              <a:t>run() {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            </a:t>
            </a:r>
            <a:r>
              <a:rPr lang="en-US" sz="2800" b="1" dirty="0" err="1">
                <a:latin typeface="Arial"/>
                <a:cs typeface="Arial"/>
              </a:rPr>
              <a:t>creditLabel</a:t>
            </a:r>
            <a:r>
              <a:rPr lang="en-US" sz="2800" dirty="0" err="1">
                <a:latin typeface="Arial"/>
                <a:cs typeface="Arial"/>
              </a:rPr>
              <a:t>.setText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dirty="0" err="1">
                <a:latin typeface="Arial"/>
                <a:cs typeface="Arial"/>
              </a:rPr>
              <a:t>newCreditLabel</a:t>
            </a:r>
            <a:r>
              <a:rPr lang="en-US" sz="2800" dirty="0">
                <a:latin typeface="Arial"/>
                <a:cs typeface="Arial"/>
              </a:rPr>
              <a:t>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        }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    });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/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}</a:t>
            </a:r>
            <a:r>
              <a:rPr lang="en-US" sz="2800" b="1" dirty="0">
                <a:latin typeface="Arial"/>
                <a:cs typeface="Arial"/>
              </a:rPr>
              <a:t>else</a:t>
            </a:r>
            <a:r>
              <a:rPr lang="en-US" sz="2800" dirty="0">
                <a:latin typeface="Arial"/>
                <a:cs typeface="Arial"/>
              </a:rPr>
              <a:t>{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    </a:t>
            </a:r>
            <a:r>
              <a:rPr lang="en-US" sz="2800" dirty="0" err="1">
                <a:latin typeface="Arial"/>
                <a:cs typeface="Arial"/>
              </a:rPr>
              <a:t>timer.cancel</a:t>
            </a:r>
            <a:r>
              <a:rPr lang="en-US" sz="2800" dirty="0">
                <a:latin typeface="Arial"/>
                <a:cs typeface="Arial"/>
              </a:rPr>
              <a:t>();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    </a:t>
            </a:r>
            <a:r>
              <a:rPr lang="en-US" sz="2800" dirty="0" err="1">
                <a:latin typeface="Arial"/>
                <a:cs typeface="Arial"/>
              </a:rPr>
              <a:t>timer.purge</a:t>
            </a:r>
            <a:r>
              <a:rPr lang="en-US" sz="2800" dirty="0">
                <a:latin typeface="Arial"/>
                <a:cs typeface="Arial"/>
              </a:rPr>
              <a:t>();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    }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    }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};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    </a:t>
            </a:r>
            <a:r>
              <a:rPr lang="en-US" sz="2800" dirty="0" err="1">
                <a:latin typeface="Arial"/>
                <a:cs typeface="Arial"/>
              </a:rPr>
              <a:t>timer.schedule</a:t>
            </a:r>
            <a:r>
              <a:rPr lang="en-US" sz="2800" dirty="0">
                <a:latin typeface="Arial"/>
                <a:cs typeface="Arial"/>
              </a:rPr>
              <a:t>(tasknew,1, 1);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    }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    }, 1500);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3175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 Jackpot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993900"/>
            <a:ext cx="3931920" cy="4395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>
                <a:latin typeface="Arial"/>
                <a:cs typeface="Arial"/>
              </a:rPr>
              <a:t>}</a:t>
            </a:r>
            <a:r>
              <a:rPr lang="en-US" sz="900" b="1" dirty="0">
                <a:latin typeface="Arial"/>
                <a:cs typeface="Arial"/>
              </a:rPr>
              <a:t>else</a:t>
            </a:r>
            <a:r>
              <a:rPr lang="en-US" sz="900" dirty="0">
                <a:latin typeface="Arial"/>
                <a:cs typeface="Arial"/>
              </a:rPr>
              <a:t>{</a:t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>    </a:t>
            </a:r>
            <a:r>
              <a:rPr lang="en-US" sz="900" dirty="0" err="1">
                <a:latin typeface="Arial"/>
                <a:cs typeface="Arial"/>
              </a:rPr>
              <a:t>jackpotMessage</a:t>
            </a:r>
            <a:r>
              <a:rPr lang="en-US" sz="900" dirty="0">
                <a:latin typeface="Arial"/>
                <a:cs typeface="Arial"/>
              </a:rPr>
              <a:t> = </a:t>
            </a:r>
            <a:r>
              <a:rPr lang="en-US" sz="900" b="1" dirty="0">
                <a:latin typeface="Arial"/>
                <a:cs typeface="Arial"/>
              </a:rPr>
              <a:t>"No Win"</a:t>
            </a:r>
            <a:r>
              <a:rPr lang="en-US" sz="900" dirty="0">
                <a:latin typeface="Arial"/>
                <a:cs typeface="Arial"/>
              </a:rPr>
              <a:t>;</a:t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/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>    </a:t>
            </a:r>
            <a:r>
              <a:rPr lang="en-US" sz="900" dirty="0" err="1">
                <a:latin typeface="Arial"/>
                <a:cs typeface="Arial"/>
              </a:rPr>
              <a:t>handler.postDelayed</a:t>
            </a:r>
            <a:r>
              <a:rPr lang="en-US" sz="900" dirty="0">
                <a:latin typeface="Arial"/>
                <a:cs typeface="Arial"/>
              </a:rPr>
              <a:t>(</a:t>
            </a:r>
            <a:r>
              <a:rPr lang="en-US" sz="900" b="1" dirty="0">
                <a:latin typeface="Arial"/>
                <a:cs typeface="Arial"/>
              </a:rPr>
              <a:t>new </a:t>
            </a:r>
            <a:r>
              <a:rPr lang="en-US" sz="900" dirty="0">
                <a:latin typeface="Arial"/>
                <a:cs typeface="Arial"/>
              </a:rPr>
              <a:t>Runnable() {</a:t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>        @Override</a:t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>        </a:t>
            </a:r>
            <a:r>
              <a:rPr lang="en-US" sz="900" b="1" dirty="0">
                <a:latin typeface="Arial"/>
                <a:cs typeface="Arial"/>
              </a:rPr>
              <a:t>public void </a:t>
            </a:r>
            <a:r>
              <a:rPr lang="en-US" sz="900" dirty="0">
                <a:latin typeface="Arial"/>
                <a:cs typeface="Arial"/>
              </a:rPr>
              <a:t>run() {</a:t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>            </a:t>
            </a:r>
            <a:r>
              <a:rPr lang="en-US" sz="900" dirty="0" err="1">
                <a:latin typeface="Arial"/>
                <a:cs typeface="Arial"/>
              </a:rPr>
              <a:t>MediaPlayer</a:t>
            </a:r>
            <a:r>
              <a:rPr lang="en-US" sz="900" dirty="0">
                <a:latin typeface="Arial"/>
                <a:cs typeface="Arial"/>
              </a:rPr>
              <a:t> </a:t>
            </a:r>
            <a:r>
              <a:rPr lang="en-US" sz="900" dirty="0" err="1">
                <a:latin typeface="Arial"/>
                <a:cs typeface="Arial"/>
              </a:rPr>
              <a:t>descentSound</a:t>
            </a:r>
            <a:r>
              <a:rPr lang="en-US" sz="900" dirty="0">
                <a:latin typeface="Arial"/>
                <a:cs typeface="Arial"/>
              </a:rPr>
              <a:t> = </a:t>
            </a:r>
            <a:r>
              <a:rPr lang="en-US" sz="900" dirty="0" err="1">
                <a:latin typeface="Arial"/>
                <a:cs typeface="Arial"/>
              </a:rPr>
              <a:t>MediaPlayer.</a:t>
            </a:r>
            <a:r>
              <a:rPr lang="en-US" sz="900" i="1" dirty="0" err="1">
                <a:latin typeface="Arial"/>
                <a:cs typeface="Arial"/>
              </a:rPr>
              <a:t>create</a:t>
            </a:r>
            <a:r>
              <a:rPr lang="en-US" sz="900" dirty="0">
                <a:latin typeface="Arial"/>
                <a:cs typeface="Arial"/>
              </a:rPr>
              <a:t>(</a:t>
            </a:r>
            <a:r>
              <a:rPr lang="en-US" sz="900" dirty="0" err="1">
                <a:latin typeface="Arial"/>
                <a:cs typeface="Arial"/>
              </a:rPr>
              <a:t>PokerActivity.</a:t>
            </a:r>
            <a:r>
              <a:rPr lang="en-US" sz="900" b="1" dirty="0" err="1">
                <a:latin typeface="Arial"/>
                <a:cs typeface="Arial"/>
              </a:rPr>
              <a:t>this</a:t>
            </a:r>
            <a:r>
              <a:rPr lang="en-US" sz="900" dirty="0">
                <a:latin typeface="Arial"/>
                <a:cs typeface="Arial"/>
              </a:rPr>
              <a:t>, </a:t>
            </a:r>
            <a:r>
              <a:rPr lang="en-US" sz="900" dirty="0" err="1">
                <a:latin typeface="Arial"/>
                <a:cs typeface="Arial"/>
              </a:rPr>
              <a:t>R.raw.</a:t>
            </a:r>
            <a:r>
              <a:rPr lang="en-US" sz="900" b="1" i="1" dirty="0" err="1">
                <a:latin typeface="Arial"/>
                <a:cs typeface="Arial"/>
              </a:rPr>
              <a:t>descent</a:t>
            </a:r>
            <a:r>
              <a:rPr lang="en-US" sz="900" dirty="0">
                <a:latin typeface="Arial"/>
                <a:cs typeface="Arial"/>
              </a:rPr>
              <a:t>);</a:t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>            </a:t>
            </a:r>
            <a:r>
              <a:rPr lang="en-US" sz="900" dirty="0" err="1">
                <a:latin typeface="Arial"/>
                <a:cs typeface="Arial"/>
              </a:rPr>
              <a:t>descentSound.setVolume</a:t>
            </a:r>
            <a:r>
              <a:rPr lang="en-US" sz="900" dirty="0">
                <a:latin typeface="Arial"/>
                <a:cs typeface="Arial"/>
              </a:rPr>
              <a:t>((</a:t>
            </a:r>
            <a:r>
              <a:rPr lang="en-US" sz="900" b="1" dirty="0">
                <a:latin typeface="Arial"/>
                <a:cs typeface="Arial"/>
              </a:rPr>
              <a:t>float</a:t>
            </a:r>
            <a:r>
              <a:rPr lang="en-US" sz="900" dirty="0">
                <a:latin typeface="Arial"/>
                <a:cs typeface="Arial"/>
              </a:rPr>
              <a:t>) 100, (</a:t>
            </a:r>
            <a:r>
              <a:rPr lang="en-US" sz="900" b="1" dirty="0">
                <a:latin typeface="Arial"/>
                <a:cs typeface="Arial"/>
              </a:rPr>
              <a:t>float</a:t>
            </a:r>
            <a:r>
              <a:rPr lang="en-US" sz="900" dirty="0">
                <a:latin typeface="Arial"/>
                <a:cs typeface="Arial"/>
              </a:rPr>
              <a:t>) 100);</a:t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>            </a:t>
            </a:r>
            <a:r>
              <a:rPr lang="en-US" sz="900" dirty="0" err="1">
                <a:latin typeface="Arial"/>
                <a:cs typeface="Arial"/>
              </a:rPr>
              <a:t>descentSound.start</a:t>
            </a:r>
            <a:r>
              <a:rPr lang="en-US" sz="900" dirty="0">
                <a:latin typeface="Arial"/>
                <a:cs typeface="Arial"/>
              </a:rPr>
              <a:t>();</a:t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>        }</a:t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>    },1500);</a:t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/>
            </a:r>
            <a:br>
              <a:rPr lang="en-US" sz="900" dirty="0">
                <a:latin typeface="Arial"/>
                <a:cs typeface="Arial"/>
              </a:rPr>
            </a:br>
            <a:r>
              <a:rPr lang="en-US" sz="900" dirty="0">
                <a:latin typeface="Arial"/>
                <a:cs typeface="Arial"/>
              </a:rPr>
              <a:t>}</a:t>
            </a:r>
            <a:br>
              <a:rPr lang="en-US" sz="900" dirty="0">
                <a:latin typeface="Arial"/>
                <a:cs typeface="Arial"/>
              </a:rPr>
            </a:br>
            <a:endParaRPr lang="en-US" sz="9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Arial"/>
                <a:cs typeface="Arial"/>
              </a:rPr>
              <a:t/>
            </a:r>
            <a:br>
              <a:rPr lang="en-US" sz="900" dirty="0">
                <a:latin typeface="Arial"/>
                <a:cs typeface="Arial"/>
              </a:rPr>
            </a:br>
            <a:endParaRPr lang="en-US" sz="9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sz="900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900" b="1" dirty="0" smtClean="0">
                <a:latin typeface="Arial"/>
                <a:cs typeface="Arial"/>
              </a:rPr>
              <a:t>final double </a:t>
            </a:r>
            <a:r>
              <a:rPr lang="en-US" sz="900" dirty="0" smtClean="0">
                <a:latin typeface="Arial"/>
                <a:cs typeface="Arial"/>
              </a:rPr>
              <a:t>credit = </a:t>
            </a:r>
            <a:r>
              <a:rPr lang="en-US" sz="900" dirty="0" err="1" smtClean="0">
                <a:latin typeface="Arial"/>
                <a:cs typeface="Arial"/>
              </a:rPr>
              <a:t>creditValue</a:t>
            </a:r>
            <a:r>
              <a:rPr lang="en-US" sz="900" dirty="0" smtClean="0">
                <a:latin typeface="Arial"/>
                <a:cs typeface="Arial"/>
              </a:rPr>
              <a:t> + </a:t>
            </a:r>
            <a:r>
              <a:rPr lang="en-US" sz="900" dirty="0" err="1" smtClean="0">
                <a:latin typeface="Arial"/>
                <a:cs typeface="Arial"/>
              </a:rPr>
              <a:t>jackpotAmount</a:t>
            </a:r>
            <a:r>
              <a:rPr lang="en-US" sz="900" dirty="0" smtClean="0">
                <a:latin typeface="Arial"/>
                <a:cs typeface="Arial"/>
              </a:rPr>
              <a:t>;</a:t>
            </a:r>
            <a:br>
              <a:rPr lang="en-US" sz="900" dirty="0" smtClean="0">
                <a:latin typeface="Arial"/>
                <a:cs typeface="Arial"/>
              </a:rPr>
            </a:br>
            <a:r>
              <a:rPr lang="en-US" sz="900" b="1" dirty="0" smtClean="0">
                <a:latin typeface="Arial"/>
                <a:cs typeface="Arial"/>
              </a:rPr>
              <a:t>new </a:t>
            </a:r>
            <a:r>
              <a:rPr lang="en-US" sz="900" dirty="0" err="1" smtClean="0">
                <a:latin typeface="Arial"/>
                <a:cs typeface="Arial"/>
              </a:rPr>
              <a:t>PokerData</a:t>
            </a:r>
            <a:r>
              <a:rPr lang="en-US" sz="900" dirty="0" smtClean="0">
                <a:latin typeface="Arial"/>
                <a:cs typeface="Arial"/>
              </a:rPr>
              <a:t>().save(</a:t>
            </a:r>
            <a:r>
              <a:rPr lang="en-US" sz="900" b="1" dirty="0" smtClean="0">
                <a:latin typeface="Arial"/>
                <a:cs typeface="Arial"/>
              </a:rPr>
              <a:t>this</a:t>
            </a:r>
            <a:r>
              <a:rPr lang="en-US" sz="900" dirty="0" smtClean="0">
                <a:latin typeface="Arial"/>
                <a:cs typeface="Arial"/>
              </a:rPr>
              <a:t>, </a:t>
            </a:r>
            <a:r>
              <a:rPr lang="en-US" sz="900" dirty="0" err="1" smtClean="0">
                <a:latin typeface="Arial"/>
                <a:cs typeface="Arial"/>
              </a:rPr>
              <a:t>jackpotMessage</a:t>
            </a:r>
            <a:r>
              <a:rPr lang="en-US" sz="900" dirty="0" smtClean="0">
                <a:latin typeface="Arial"/>
                <a:cs typeface="Arial"/>
              </a:rPr>
              <a:t>, </a:t>
            </a:r>
            <a:r>
              <a:rPr lang="en-US" sz="900" dirty="0" err="1" smtClean="0">
                <a:latin typeface="Arial"/>
                <a:cs typeface="Arial"/>
              </a:rPr>
              <a:t>jackpotAmount</a:t>
            </a:r>
            <a:r>
              <a:rPr lang="en-US" sz="900" dirty="0" smtClean="0">
                <a:latin typeface="Arial"/>
                <a:cs typeface="Arial"/>
              </a:rPr>
              <a:t>, </a:t>
            </a:r>
            <a:r>
              <a:rPr lang="en-US" sz="900" dirty="0" err="1" smtClean="0">
                <a:latin typeface="Arial"/>
                <a:cs typeface="Arial"/>
              </a:rPr>
              <a:t>credit,</a:t>
            </a:r>
            <a:r>
              <a:rPr lang="en-US" sz="900" b="1" dirty="0" err="1" smtClean="0">
                <a:latin typeface="Arial"/>
                <a:cs typeface="Arial"/>
              </a:rPr>
              <a:t>true</a:t>
            </a:r>
            <a:r>
              <a:rPr lang="en-US" sz="900" dirty="0" smtClean="0">
                <a:latin typeface="Arial"/>
                <a:cs typeface="Arial"/>
              </a:rPr>
              <a:t>);</a:t>
            </a:r>
            <a:br>
              <a:rPr lang="en-US" sz="900" dirty="0" smtClean="0">
                <a:latin typeface="Arial"/>
                <a:cs typeface="Arial"/>
              </a:rPr>
            </a:br>
            <a:r>
              <a:rPr lang="en-US" sz="900" dirty="0" smtClean="0">
                <a:latin typeface="Arial"/>
                <a:cs typeface="Arial"/>
              </a:rPr>
              <a:t/>
            </a:r>
            <a:br>
              <a:rPr lang="en-US" sz="900" dirty="0" smtClean="0">
                <a:latin typeface="Arial"/>
                <a:cs typeface="Arial"/>
              </a:rPr>
            </a:br>
            <a:r>
              <a:rPr lang="en-US" sz="900" dirty="0" smtClean="0">
                <a:latin typeface="Arial"/>
                <a:cs typeface="Arial"/>
              </a:rPr>
              <a:t/>
            </a:r>
            <a:br>
              <a:rPr lang="en-US" sz="900" dirty="0" smtClean="0">
                <a:latin typeface="Arial"/>
                <a:cs typeface="Arial"/>
              </a:rPr>
            </a:br>
            <a:r>
              <a:rPr lang="en-US" sz="900" dirty="0" err="1" smtClean="0">
                <a:latin typeface="Arial"/>
                <a:cs typeface="Arial"/>
              </a:rPr>
              <a:t>handler.postDelayed</a:t>
            </a:r>
            <a:r>
              <a:rPr lang="en-US" sz="900" dirty="0" smtClean="0">
                <a:latin typeface="Arial"/>
                <a:cs typeface="Arial"/>
              </a:rPr>
              <a:t>(</a:t>
            </a:r>
            <a:r>
              <a:rPr lang="en-US" sz="900" b="1" dirty="0" smtClean="0">
                <a:latin typeface="Arial"/>
                <a:cs typeface="Arial"/>
              </a:rPr>
              <a:t>new </a:t>
            </a:r>
            <a:r>
              <a:rPr lang="en-US" sz="900" dirty="0" smtClean="0">
                <a:latin typeface="Arial"/>
                <a:cs typeface="Arial"/>
              </a:rPr>
              <a:t>Runnable() {</a:t>
            </a:r>
            <a:br>
              <a:rPr lang="en-US" sz="900" dirty="0" smtClean="0">
                <a:latin typeface="Arial"/>
                <a:cs typeface="Arial"/>
              </a:rPr>
            </a:br>
            <a:r>
              <a:rPr lang="en-US" sz="900" dirty="0" smtClean="0">
                <a:latin typeface="Arial"/>
                <a:cs typeface="Arial"/>
              </a:rPr>
              <a:t>    @Override</a:t>
            </a:r>
            <a:br>
              <a:rPr lang="en-US" sz="900" dirty="0" smtClean="0">
                <a:latin typeface="Arial"/>
                <a:cs typeface="Arial"/>
              </a:rPr>
            </a:br>
            <a:r>
              <a:rPr lang="en-US" sz="900" dirty="0" smtClean="0">
                <a:latin typeface="Arial"/>
                <a:cs typeface="Arial"/>
              </a:rPr>
              <a:t>    </a:t>
            </a:r>
            <a:r>
              <a:rPr lang="en-US" sz="900" b="1" dirty="0" smtClean="0">
                <a:latin typeface="Arial"/>
                <a:cs typeface="Arial"/>
              </a:rPr>
              <a:t>public void </a:t>
            </a:r>
            <a:r>
              <a:rPr lang="en-US" sz="900" dirty="0" smtClean="0">
                <a:latin typeface="Arial"/>
                <a:cs typeface="Arial"/>
              </a:rPr>
              <a:t>run() {</a:t>
            </a:r>
            <a:br>
              <a:rPr lang="en-US" sz="900" dirty="0" smtClean="0">
                <a:latin typeface="Arial"/>
                <a:cs typeface="Arial"/>
              </a:rPr>
            </a:br>
            <a:r>
              <a:rPr lang="en-US" sz="900" dirty="0" smtClean="0">
                <a:latin typeface="Arial"/>
                <a:cs typeface="Arial"/>
              </a:rPr>
              <a:t>        </a:t>
            </a:r>
            <a:r>
              <a:rPr lang="en-US" sz="900" dirty="0" err="1" smtClean="0">
                <a:latin typeface="Arial"/>
                <a:cs typeface="Arial"/>
              </a:rPr>
              <a:t>setButton</a:t>
            </a:r>
            <a:r>
              <a:rPr lang="en-US" sz="900" dirty="0" smtClean="0">
                <a:latin typeface="Arial"/>
                <a:cs typeface="Arial"/>
              </a:rPr>
              <a:t>(credit);</a:t>
            </a:r>
            <a:br>
              <a:rPr lang="en-US" sz="900" dirty="0" smtClean="0">
                <a:latin typeface="Arial"/>
                <a:cs typeface="Arial"/>
              </a:rPr>
            </a:br>
            <a:r>
              <a:rPr lang="en-US" sz="900" dirty="0" smtClean="0">
                <a:latin typeface="Arial"/>
                <a:cs typeface="Arial"/>
              </a:rPr>
              <a:t>    }</a:t>
            </a:r>
            <a:br>
              <a:rPr lang="en-US" sz="900" dirty="0" smtClean="0">
                <a:latin typeface="Arial"/>
                <a:cs typeface="Arial"/>
              </a:rPr>
            </a:br>
            <a:r>
              <a:rPr lang="en-US" sz="900" dirty="0" smtClean="0">
                <a:latin typeface="Arial"/>
                <a:cs typeface="Arial"/>
              </a:rPr>
              <a:t>}, (</a:t>
            </a:r>
            <a:r>
              <a:rPr lang="en-US" sz="900" b="1" dirty="0" err="1" smtClean="0">
                <a:latin typeface="Arial"/>
                <a:cs typeface="Arial"/>
              </a:rPr>
              <a:t>int</a:t>
            </a:r>
            <a:r>
              <a:rPr lang="en-US" sz="900" dirty="0" smtClean="0">
                <a:latin typeface="Arial"/>
                <a:cs typeface="Arial"/>
              </a:rPr>
              <a:t>) (1501 + </a:t>
            </a:r>
            <a:r>
              <a:rPr lang="en-US" sz="900" dirty="0" err="1" smtClean="0">
                <a:latin typeface="Arial"/>
                <a:cs typeface="Arial"/>
              </a:rPr>
              <a:t>jackpotAmount</a:t>
            </a:r>
            <a:r>
              <a:rPr lang="en-US" sz="900" dirty="0" smtClean="0">
                <a:latin typeface="Arial"/>
                <a:cs typeface="Arial"/>
              </a:rPr>
              <a:t> * 100 / 0.027));</a:t>
            </a:r>
            <a:endParaRPr lang="en-US" sz="9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4754880" y="4203700"/>
            <a:ext cx="3931920" cy="317500"/>
          </a:xfrm>
          <a:prstGeom prst="rect">
            <a:avLst/>
          </a:prstGeom>
          <a:noFill/>
          <a:ln w="4445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Save Data &amp; Enable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2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public class </a:t>
            </a:r>
            <a:r>
              <a:rPr lang="en-US" sz="2800" dirty="0" err="1"/>
              <a:t>PokerData</a:t>
            </a:r>
            <a:r>
              <a:rPr lang="en-US" sz="2800" dirty="0"/>
              <a:t> </a:t>
            </a:r>
            <a:r>
              <a:rPr lang="en-US" sz="2800" b="1" dirty="0"/>
              <a:t>extends </a:t>
            </a:r>
            <a:r>
              <a:rPr lang="en-US" sz="2800" dirty="0" err="1"/>
              <a:t>AppCompatActivity</a:t>
            </a:r>
            <a:r>
              <a:rPr lang="en-US" sz="2800" dirty="0"/>
              <a:t> </a:t>
            </a:r>
            <a:r>
              <a:rPr lang="en-US" sz="2800" dirty="0" smtClean="0"/>
              <a:t>{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419100"/>
          </a:xfrm>
        </p:spPr>
        <p:txBody>
          <a:bodyPr/>
          <a:lstStyle/>
          <a:p>
            <a:r>
              <a:rPr lang="en-US" dirty="0" smtClean="0"/>
              <a:t>Save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95500"/>
            <a:ext cx="3931920" cy="429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" b="1" dirty="0" smtClean="0">
                <a:latin typeface="Arial"/>
                <a:cs typeface="Arial"/>
              </a:rPr>
              <a:t>private </a:t>
            </a:r>
            <a:r>
              <a:rPr lang="en-US" sz="800" b="1" dirty="0">
                <a:latin typeface="Arial"/>
                <a:cs typeface="Arial"/>
              </a:rPr>
              <a:t>static final </a:t>
            </a:r>
            <a:r>
              <a:rPr lang="en-US" sz="800" dirty="0">
                <a:latin typeface="Arial"/>
                <a:cs typeface="Arial"/>
              </a:rPr>
              <a:t>String </a:t>
            </a:r>
            <a:r>
              <a:rPr lang="en-US" sz="800" b="1" i="1" dirty="0">
                <a:latin typeface="Arial"/>
                <a:cs typeface="Arial"/>
              </a:rPr>
              <a:t>FILE_NAME </a:t>
            </a:r>
            <a:r>
              <a:rPr lang="en-US" sz="800" dirty="0">
                <a:latin typeface="Arial"/>
                <a:cs typeface="Arial"/>
              </a:rPr>
              <a:t>= </a:t>
            </a:r>
            <a:r>
              <a:rPr lang="en-US" sz="800" b="1" dirty="0">
                <a:latin typeface="Arial"/>
                <a:cs typeface="Arial"/>
              </a:rPr>
              <a:t>"</a:t>
            </a:r>
            <a:r>
              <a:rPr lang="en-US" sz="800" b="1" dirty="0" err="1">
                <a:latin typeface="Arial"/>
                <a:cs typeface="Arial"/>
              </a:rPr>
              <a:t>pokerdata.txt</a:t>
            </a:r>
            <a:r>
              <a:rPr lang="en-US" sz="800" b="1" dirty="0">
                <a:latin typeface="Arial"/>
                <a:cs typeface="Arial"/>
              </a:rPr>
              <a:t>"</a:t>
            </a:r>
            <a:r>
              <a:rPr lang="en-US" sz="800" dirty="0">
                <a:latin typeface="Arial"/>
                <a:cs typeface="Arial"/>
              </a:rPr>
              <a:t>;</a:t>
            </a:r>
            <a:br>
              <a:rPr lang="en-US" sz="800" dirty="0">
                <a:latin typeface="Arial"/>
                <a:cs typeface="Arial"/>
              </a:rPr>
            </a:br>
            <a:endParaRPr lang="en-US" sz="800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800" b="1" dirty="0" smtClean="0">
                <a:latin typeface="Arial"/>
                <a:cs typeface="Arial"/>
              </a:rPr>
              <a:t>public </a:t>
            </a:r>
            <a:r>
              <a:rPr lang="en-US" sz="800" b="1" dirty="0">
                <a:latin typeface="Arial"/>
                <a:cs typeface="Arial"/>
              </a:rPr>
              <a:t>void </a:t>
            </a:r>
            <a:r>
              <a:rPr lang="en-US" sz="800" dirty="0">
                <a:latin typeface="Arial"/>
                <a:cs typeface="Arial"/>
              </a:rPr>
              <a:t>save(Context context, String jackpot, Double </a:t>
            </a:r>
            <a:r>
              <a:rPr lang="en-US" sz="800" dirty="0" err="1">
                <a:latin typeface="Arial"/>
                <a:cs typeface="Arial"/>
              </a:rPr>
              <a:t>jackpotAmount</a:t>
            </a:r>
            <a:r>
              <a:rPr lang="en-US" sz="800" dirty="0">
                <a:latin typeface="Arial"/>
                <a:cs typeface="Arial"/>
              </a:rPr>
              <a:t>, Double score, Boolean play){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 smtClean="0">
                <a:latin typeface="Arial"/>
                <a:cs typeface="Arial"/>
              </a:rPr>
              <a:t>        </a:t>
            </a:r>
            <a:r>
              <a:rPr lang="en-US" sz="800" dirty="0">
                <a:latin typeface="Arial"/>
                <a:cs typeface="Arial"/>
              </a:rPr>
              <a:t>Date date = </a:t>
            </a:r>
            <a:r>
              <a:rPr lang="en-US" sz="800" b="1" dirty="0">
                <a:latin typeface="Arial"/>
                <a:cs typeface="Arial"/>
              </a:rPr>
              <a:t>new </a:t>
            </a:r>
            <a:r>
              <a:rPr lang="en-US" sz="800" dirty="0">
                <a:latin typeface="Arial"/>
                <a:cs typeface="Arial"/>
              </a:rPr>
              <a:t>Date();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/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String text = (String) </a:t>
            </a:r>
            <a:r>
              <a:rPr lang="en-US" sz="800" dirty="0" err="1">
                <a:latin typeface="Arial"/>
                <a:cs typeface="Arial"/>
              </a:rPr>
              <a:t>String.</a:t>
            </a:r>
            <a:r>
              <a:rPr lang="en-US" sz="800" i="1" dirty="0" err="1">
                <a:latin typeface="Arial"/>
                <a:cs typeface="Arial"/>
              </a:rPr>
              <a:t>valueOf</a:t>
            </a:r>
            <a:r>
              <a:rPr lang="en-US" sz="800" dirty="0">
                <a:latin typeface="Arial"/>
                <a:cs typeface="Arial"/>
              </a:rPr>
              <a:t>(</a:t>
            </a:r>
            <a:r>
              <a:rPr lang="en-US" sz="800" dirty="0" err="1">
                <a:latin typeface="Arial"/>
                <a:cs typeface="Arial"/>
              </a:rPr>
              <a:t>date.getTime</a:t>
            </a:r>
            <a:r>
              <a:rPr lang="en-US" sz="800" dirty="0">
                <a:latin typeface="Arial"/>
                <a:cs typeface="Arial"/>
              </a:rPr>
              <a:t>()) + </a:t>
            </a:r>
            <a:r>
              <a:rPr lang="en-US" sz="800" b="1" dirty="0">
                <a:latin typeface="Arial"/>
                <a:cs typeface="Arial"/>
              </a:rPr>
              <a:t>"," </a:t>
            </a:r>
            <a:r>
              <a:rPr lang="en-US" sz="800" dirty="0">
                <a:latin typeface="Arial"/>
                <a:cs typeface="Arial"/>
              </a:rPr>
              <a:t>+ jackpot + </a:t>
            </a:r>
            <a:r>
              <a:rPr lang="en-US" sz="800" b="1" dirty="0">
                <a:latin typeface="Arial"/>
                <a:cs typeface="Arial"/>
              </a:rPr>
              <a:t>"," </a:t>
            </a:r>
            <a:r>
              <a:rPr lang="en-US" sz="800" dirty="0">
                <a:latin typeface="Arial"/>
                <a:cs typeface="Arial"/>
              </a:rPr>
              <a:t>+ </a:t>
            </a:r>
            <a:r>
              <a:rPr lang="en-US" sz="800" dirty="0" err="1">
                <a:latin typeface="Arial"/>
                <a:cs typeface="Arial"/>
              </a:rPr>
              <a:t>jackpotAmount</a:t>
            </a:r>
            <a:r>
              <a:rPr lang="en-US" sz="800" dirty="0">
                <a:latin typeface="Arial"/>
                <a:cs typeface="Arial"/>
              </a:rPr>
              <a:t> + </a:t>
            </a:r>
            <a:r>
              <a:rPr lang="en-US" sz="800" b="1" dirty="0">
                <a:latin typeface="Arial"/>
                <a:cs typeface="Arial"/>
              </a:rPr>
              <a:t>"," </a:t>
            </a:r>
            <a:r>
              <a:rPr lang="en-US" sz="800" dirty="0">
                <a:latin typeface="Arial"/>
                <a:cs typeface="Arial"/>
              </a:rPr>
              <a:t>+ score + </a:t>
            </a:r>
            <a:r>
              <a:rPr lang="en-US" sz="800" b="1" dirty="0">
                <a:latin typeface="Arial"/>
                <a:cs typeface="Arial"/>
              </a:rPr>
              <a:t>"," </a:t>
            </a:r>
            <a:r>
              <a:rPr lang="en-US" sz="800" dirty="0">
                <a:latin typeface="Arial"/>
                <a:cs typeface="Arial"/>
              </a:rPr>
              <a:t>+ play;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File file = </a:t>
            </a:r>
            <a:r>
              <a:rPr lang="en-US" sz="800" b="1" dirty="0">
                <a:latin typeface="Arial"/>
                <a:cs typeface="Arial"/>
              </a:rPr>
              <a:t>new </a:t>
            </a:r>
            <a:r>
              <a:rPr lang="en-US" sz="800" dirty="0">
                <a:latin typeface="Arial"/>
                <a:cs typeface="Arial"/>
              </a:rPr>
              <a:t>File(</a:t>
            </a:r>
            <a:r>
              <a:rPr lang="en-US" sz="800" dirty="0" err="1">
                <a:latin typeface="Arial"/>
                <a:cs typeface="Arial"/>
              </a:rPr>
              <a:t>context.getFilesDir</a:t>
            </a:r>
            <a:r>
              <a:rPr lang="en-US" sz="800" dirty="0">
                <a:latin typeface="Arial"/>
                <a:cs typeface="Arial"/>
              </a:rPr>
              <a:t>(),</a:t>
            </a:r>
            <a:r>
              <a:rPr lang="en-US" sz="800" b="1" i="1" dirty="0">
                <a:latin typeface="Arial"/>
                <a:cs typeface="Arial"/>
              </a:rPr>
              <a:t>FILE_NAME</a:t>
            </a:r>
            <a:r>
              <a:rPr lang="en-US" sz="800" dirty="0">
                <a:latin typeface="Arial"/>
                <a:cs typeface="Arial"/>
              </a:rPr>
              <a:t>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</a:t>
            </a:r>
            <a:r>
              <a:rPr lang="en-US" sz="800" dirty="0" err="1">
                <a:latin typeface="Arial"/>
                <a:cs typeface="Arial"/>
              </a:rPr>
              <a:t>StringBuilder</a:t>
            </a:r>
            <a:r>
              <a:rPr lang="en-US" sz="800" dirty="0">
                <a:latin typeface="Arial"/>
                <a:cs typeface="Arial"/>
              </a:rPr>
              <a:t> content = </a:t>
            </a:r>
            <a:r>
              <a:rPr lang="en-US" sz="800" b="1" dirty="0">
                <a:latin typeface="Arial"/>
                <a:cs typeface="Arial"/>
              </a:rPr>
              <a:t>new </a:t>
            </a:r>
            <a:r>
              <a:rPr lang="en-US" sz="800" dirty="0" err="1">
                <a:latin typeface="Arial"/>
                <a:cs typeface="Arial"/>
              </a:rPr>
              <a:t>StringBuilder</a:t>
            </a:r>
            <a:r>
              <a:rPr lang="en-US" sz="800" dirty="0">
                <a:latin typeface="Arial"/>
                <a:cs typeface="Arial"/>
              </a:rPr>
              <a:t>();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/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</a:t>
            </a:r>
            <a:r>
              <a:rPr lang="en-US" sz="800" b="1" dirty="0">
                <a:latin typeface="Arial"/>
                <a:cs typeface="Arial"/>
              </a:rPr>
              <a:t>try </a:t>
            </a:r>
            <a:r>
              <a:rPr lang="en-US" sz="800" dirty="0">
                <a:latin typeface="Arial"/>
                <a:cs typeface="Arial"/>
              </a:rPr>
              <a:t>{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 smtClean="0">
                <a:latin typeface="Arial"/>
                <a:cs typeface="Arial"/>
              </a:rPr>
              <a:t>            </a:t>
            </a:r>
            <a:r>
              <a:rPr lang="en-US" sz="800" b="1" dirty="0">
                <a:latin typeface="Arial"/>
                <a:cs typeface="Arial"/>
              </a:rPr>
              <a:t>if </a:t>
            </a:r>
            <a:r>
              <a:rPr lang="en-US" sz="800" dirty="0">
                <a:latin typeface="Arial"/>
                <a:cs typeface="Arial"/>
              </a:rPr>
              <a:t>(</a:t>
            </a:r>
            <a:r>
              <a:rPr lang="en-US" sz="800" dirty="0" err="1">
                <a:latin typeface="Arial"/>
                <a:cs typeface="Arial"/>
              </a:rPr>
              <a:t>file.exists</a:t>
            </a:r>
            <a:r>
              <a:rPr lang="en-US" sz="800" dirty="0">
                <a:latin typeface="Arial"/>
                <a:cs typeface="Arial"/>
              </a:rPr>
              <a:t>()){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    </a:t>
            </a:r>
            <a:r>
              <a:rPr lang="en-US" sz="800" dirty="0" err="1">
                <a:latin typeface="Arial"/>
                <a:cs typeface="Arial"/>
              </a:rPr>
              <a:t>BufferedReader</a:t>
            </a:r>
            <a:r>
              <a:rPr lang="en-US" sz="800" dirty="0">
                <a:latin typeface="Arial"/>
                <a:cs typeface="Arial"/>
              </a:rPr>
              <a:t> reader = </a:t>
            </a:r>
            <a:r>
              <a:rPr lang="en-US" sz="800" b="1" dirty="0">
                <a:latin typeface="Arial"/>
                <a:cs typeface="Arial"/>
              </a:rPr>
              <a:t>new </a:t>
            </a:r>
            <a:r>
              <a:rPr lang="en-US" sz="800" dirty="0" err="1">
                <a:latin typeface="Arial"/>
                <a:cs typeface="Arial"/>
              </a:rPr>
              <a:t>BufferedReader</a:t>
            </a:r>
            <a:r>
              <a:rPr lang="en-US" sz="800" dirty="0">
                <a:latin typeface="Arial"/>
                <a:cs typeface="Arial"/>
              </a:rPr>
              <a:t>(</a:t>
            </a:r>
            <a:r>
              <a:rPr lang="en-US" sz="800" b="1" dirty="0">
                <a:latin typeface="Arial"/>
                <a:cs typeface="Arial"/>
              </a:rPr>
              <a:t>new </a:t>
            </a:r>
            <a:r>
              <a:rPr lang="en-US" sz="800" dirty="0" err="1">
                <a:latin typeface="Arial"/>
                <a:cs typeface="Arial"/>
              </a:rPr>
              <a:t>FileReader</a:t>
            </a:r>
            <a:r>
              <a:rPr lang="en-US" sz="800" dirty="0">
                <a:latin typeface="Arial"/>
                <a:cs typeface="Arial"/>
              </a:rPr>
              <a:t>(file));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    String line;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/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    </a:t>
            </a:r>
            <a:r>
              <a:rPr lang="en-US" sz="800" b="1" dirty="0">
                <a:latin typeface="Arial"/>
                <a:cs typeface="Arial"/>
              </a:rPr>
              <a:t>while </a:t>
            </a:r>
            <a:r>
              <a:rPr lang="en-US" sz="800" dirty="0">
                <a:latin typeface="Arial"/>
                <a:cs typeface="Arial"/>
              </a:rPr>
              <a:t>((line = </a:t>
            </a:r>
            <a:r>
              <a:rPr lang="en-US" sz="800" dirty="0" err="1">
                <a:latin typeface="Arial"/>
                <a:cs typeface="Arial"/>
              </a:rPr>
              <a:t>reader.readLine</a:t>
            </a:r>
            <a:r>
              <a:rPr lang="en-US" sz="800" dirty="0">
                <a:latin typeface="Arial"/>
                <a:cs typeface="Arial"/>
              </a:rPr>
              <a:t>()) != </a:t>
            </a:r>
            <a:r>
              <a:rPr lang="en-US" sz="800" b="1" dirty="0">
                <a:latin typeface="Arial"/>
                <a:cs typeface="Arial"/>
              </a:rPr>
              <a:t>null</a:t>
            </a:r>
            <a:r>
              <a:rPr lang="en-US" sz="800" dirty="0">
                <a:latin typeface="Arial"/>
                <a:cs typeface="Arial"/>
              </a:rPr>
              <a:t>) {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        </a:t>
            </a:r>
            <a:r>
              <a:rPr lang="en-US" sz="800" dirty="0" err="1">
                <a:latin typeface="Arial"/>
                <a:cs typeface="Arial"/>
              </a:rPr>
              <a:t>content.append</a:t>
            </a:r>
            <a:r>
              <a:rPr lang="en-US" sz="800" dirty="0">
                <a:latin typeface="Arial"/>
                <a:cs typeface="Arial"/>
              </a:rPr>
              <a:t>(line);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        </a:t>
            </a:r>
            <a:r>
              <a:rPr lang="en-US" sz="800" dirty="0" err="1">
                <a:latin typeface="Arial"/>
                <a:cs typeface="Arial"/>
              </a:rPr>
              <a:t>content.append</a:t>
            </a:r>
            <a:r>
              <a:rPr lang="en-US" sz="800" dirty="0">
                <a:latin typeface="Arial"/>
                <a:cs typeface="Arial"/>
              </a:rPr>
              <a:t>(</a:t>
            </a:r>
            <a:r>
              <a:rPr lang="en-US" sz="800" b="1" dirty="0">
                <a:latin typeface="Arial"/>
                <a:cs typeface="Arial"/>
              </a:rPr>
              <a:t>"\n"</a:t>
            </a:r>
            <a:r>
              <a:rPr lang="en-US" sz="800" dirty="0">
                <a:latin typeface="Arial"/>
                <a:cs typeface="Arial"/>
              </a:rPr>
              <a:t>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    }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    </a:t>
            </a:r>
            <a:r>
              <a:rPr lang="en-US" sz="800" dirty="0" err="1">
                <a:latin typeface="Arial"/>
                <a:cs typeface="Arial"/>
              </a:rPr>
              <a:t>reader.close</a:t>
            </a:r>
            <a:r>
              <a:rPr lang="en-US" sz="800" dirty="0">
                <a:latin typeface="Arial"/>
                <a:cs typeface="Arial"/>
              </a:rPr>
              <a:t>();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}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/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</a:t>
            </a:r>
            <a:r>
              <a:rPr lang="en-US" sz="800" dirty="0" err="1">
                <a:latin typeface="Arial"/>
                <a:cs typeface="Arial"/>
              </a:rPr>
              <a:t>content.append</a:t>
            </a:r>
            <a:r>
              <a:rPr lang="en-US" sz="800" dirty="0">
                <a:latin typeface="Arial"/>
                <a:cs typeface="Arial"/>
              </a:rPr>
              <a:t>(text);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/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</a:t>
            </a:r>
            <a:r>
              <a:rPr lang="en-US" sz="800" dirty="0" err="1">
                <a:latin typeface="Arial"/>
                <a:cs typeface="Arial"/>
              </a:rPr>
              <a:t>FileWriter</a:t>
            </a:r>
            <a:r>
              <a:rPr lang="en-US" sz="800" dirty="0">
                <a:latin typeface="Arial"/>
                <a:cs typeface="Arial"/>
              </a:rPr>
              <a:t> writer = </a:t>
            </a:r>
            <a:r>
              <a:rPr lang="en-US" sz="800" b="1" dirty="0">
                <a:latin typeface="Arial"/>
                <a:cs typeface="Arial"/>
              </a:rPr>
              <a:t>new </a:t>
            </a:r>
            <a:r>
              <a:rPr lang="en-US" sz="800" dirty="0" err="1">
                <a:latin typeface="Arial"/>
                <a:cs typeface="Arial"/>
              </a:rPr>
              <a:t>FileWriter</a:t>
            </a:r>
            <a:r>
              <a:rPr lang="en-US" sz="800" dirty="0">
                <a:latin typeface="Arial"/>
                <a:cs typeface="Arial"/>
              </a:rPr>
              <a:t>(file);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</a:t>
            </a:r>
            <a:r>
              <a:rPr lang="en-US" sz="800" dirty="0" err="1">
                <a:latin typeface="Arial"/>
                <a:cs typeface="Arial"/>
              </a:rPr>
              <a:t>writer.append</a:t>
            </a:r>
            <a:r>
              <a:rPr lang="en-US" sz="800" dirty="0">
                <a:latin typeface="Arial"/>
                <a:cs typeface="Arial"/>
              </a:rPr>
              <a:t>(content);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</a:t>
            </a:r>
            <a:r>
              <a:rPr lang="en-US" sz="800" dirty="0" err="1">
                <a:latin typeface="Arial"/>
                <a:cs typeface="Arial"/>
              </a:rPr>
              <a:t>writer.flush</a:t>
            </a:r>
            <a:r>
              <a:rPr lang="en-US" sz="800" dirty="0">
                <a:latin typeface="Arial"/>
                <a:cs typeface="Arial"/>
              </a:rPr>
              <a:t>();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    </a:t>
            </a:r>
            <a:r>
              <a:rPr lang="en-US" sz="800" dirty="0" err="1">
                <a:latin typeface="Arial"/>
                <a:cs typeface="Arial"/>
              </a:rPr>
              <a:t>writer.close</a:t>
            </a:r>
            <a:r>
              <a:rPr lang="en-US" sz="800" dirty="0">
                <a:latin typeface="Arial"/>
                <a:cs typeface="Arial"/>
              </a:rPr>
              <a:t>();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/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} </a:t>
            </a:r>
            <a:r>
              <a:rPr lang="en-US" sz="800" b="1" dirty="0">
                <a:latin typeface="Arial"/>
                <a:cs typeface="Arial"/>
              </a:rPr>
              <a:t>catch </a:t>
            </a:r>
            <a:r>
              <a:rPr lang="en-US" sz="800" dirty="0">
                <a:latin typeface="Arial"/>
                <a:cs typeface="Arial"/>
              </a:rPr>
              <a:t>(Exception e) {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        }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 smtClean="0">
                <a:latin typeface="Arial"/>
                <a:cs typeface="Arial"/>
              </a:rPr>
              <a:t>    </a:t>
            </a:r>
            <a:r>
              <a:rPr lang="en-US" sz="800" dirty="0">
                <a:latin typeface="Arial"/>
                <a:cs typeface="Arial"/>
              </a:rPr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419100"/>
          </a:xfrm>
        </p:spPr>
        <p:txBody>
          <a:bodyPr/>
          <a:lstStyle/>
          <a:p>
            <a:r>
              <a:rPr lang="en-US" dirty="0" smtClean="0"/>
              <a:t>Load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095500"/>
            <a:ext cx="3931920" cy="42941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mr-IN" sz="800" b="1" dirty="0">
                <a:latin typeface="Arial"/>
                <a:cs typeface="Arial"/>
              </a:rPr>
              <a:t>public </a:t>
            </a:r>
            <a:r>
              <a:rPr lang="mr-IN" sz="800" dirty="0">
                <a:latin typeface="Arial"/>
                <a:cs typeface="Arial"/>
              </a:rPr>
              <a:t>String[][] loadContent(Context context){</a:t>
            </a:r>
            <a:br>
              <a:rPr lang="mr-IN" sz="800" dirty="0">
                <a:latin typeface="Arial"/>
                <a:cs typeface="Arial"/>
              </a:rPr>
            </a:br>
            <a:endParaRPr lang="en-CA" sz="800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mr-IN" sz="800" dirty="0" smtClean="0">
                <a:latin typeface="Arial"/>
                <a:cs typeface="Arial"/>
              </a:rPr>
              <a:t>    </a:t>
            </a:r>
            <a:r>
              <a:rPr lang="mr-IN" sz="800" dirty="0">
                <a:latin typeface="Arial"/>
                <a:cs typeface="Arial"/>
              </a:rPr>
              <a:t>File file = </a:t>
            </a:r>
            <a:r>
              <a:rPr lang="mr-IN" sz="800" b="1" dirty="0">
                <a:latin typeface="Arial"/>
                <a:cs typeface="Arial"/>
              </a:rPr>
              <a:t>new </a:t>
            </a:r>
            <a:r>
              <a:rPr lang="mr-IN" sz="800" dirty="0">
                <a:latin typeface="Arial"/>
                <a:cs typeface="Arial"/>
              </a:rPr>
              <a:t>File(context.getFilesDir(), </a:t>
            </a:r>
            <a:r>
              <a:rPr lang="mr-IN" sz="800" b="1" i="1" dirty="0">
                <a:latin typeface="Arial"/>
                <a:cs typeface="Arial"/>
              </a:rPr>
              <a:t>FILE_NAME</a:t>
            </a:r>
            <a:r>
              <a:rPr lang="mr-IN" sz="800" dirty="0">
                <a:latin typeface="Arial"/>
                <a:cs typeface="Arial"/>
              </a:rPr>
              <a:t>);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</a:t>
            </a:r>
            <a:r>
              <a:rPr lang="mr-IN" sz="800" b="1" dirty="0">
                <a:latin typeface="Arial"/>
                <a:cs typeface="Arial"/>
              </a:rPr>
              <a:t>try </a:t>
            </a:r>
            <a:r>
              <a:rPr lang="mr-IN" sz="800" dirty="0">
                <a:latin typeface="Arial"/>
                <a:cs typeface="Arial"/>
              </a:rPr>
              <a:t>{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/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</a:t>
            </a:r>
            <a:r>
              <a:rPr lang="mr-IN" sz="800" b="1" dirty="0">
                <a:latin typeface="Arial"/>
                <a:cs typeface="Arial"/>
              </a:rPr>
              <a:t>if </a:t>
            </a:r>
            <a:r>
              <a:rPr lang="mr-IN" sz="800" dirty="0">
                <a:latin typeface="Arial"/>
                <a:cs typeface="Arial"/>
              </a:rPr>
              <a:t>(file.exists()) {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BufferedReader reader = </a:t>
            </a:r>
            <a:r>
              <a:rPr lang="mr-IN" sz="800" b="1" dirty="0">
                <a:latin typeface="Arial"/>
                <a:cs typeface="Arial"/>
              </a:rPr>
              <a:t>new </a:t>
            </a:r>
            <a:r>
              <a:rPr lang="mr-IN" sz="800" dirty="0">
                <a:latin typeface="Arial"/>
                <a:cs typeface="Arial"/>
              </a:rPr>
              <a:t>BufferedReader(</a:t>
            </a:r>
            <a:r>
              <a:rPr lang="mr-IN" sz="800" b="1" dirty="0">
                <a:latin typeface="Arial"/>
                <a:cs typeface="Arial"/>
              </a:rPr>
              <a:t>new </a:t>
            </a:r>
            <a:r>
              <a:rPr lang="mr-IN" sz="800" dirty="0">
                <a:latin typeface="Arial"/>
                <a:cs typeface="Arial"/>
              </a:rPr>
              <a:t>FileReader(file));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String[][] array = {{}};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String line;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/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</a:t>
            </a:r>
            <a:r>
              <a:rPr lang="mr-IN" sz="800" b="1" dirty="0">
                <a:latin typeface="Arial"/>
                <a:cs typeface="Arial"/>
              </a:rPr>
              <a:t>int </a:t>
            </a:r>
            <a:r>
              <a:rPr lang="mr-IN" sz="800" dirty="0">
                <a:latin typeface="Arial"/>
                <a:cs typeface="Arial"/>
              </a:rPr>
              <a:t>i = 0;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/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</a:t>
            </a:r>
            <a:r>
              <a:rPr lang="mr-IN" sz="800" b="1" dirty="0">
                <a:latin typeface="Arial"/>
                <a:cs typeface="Arial"/>
              </a:rPr>
              <a:t>while </a:t>
            </a:r>
            <a:r>
              <a:rPr lang="mr-IN" sz="800" dirty="0">
                <a:latin typeface="Arial"/>
                <a:cs typeface="Arial"/>
              </a:rPr>
              <a:t>((line = reader.readLine()) != </a:t>
            </a:r>
            <a:r>
              <a:rPr lang="mr-IN" sz="800" b="1" dirty="0">
                <a:latin typeface="Arial"/>
                <a:cs typeface="Arial"/>
              </a:rPr>
              <a:t>null</a:t>
            </a:r>
            <a:r>
              <a:rPr lang="mr-IN" sz="800" dirty="0">
                <a:latin typeface="Arial"/>
                <a:cs typeface="Arial"/>
              </a:rPr>
              <a:t>){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    String[] str = line.split(</a:t>
            </a:r>
            <a:r>
              <a:rPr lang="mr-IN" sz="800" b="1" dirty="0">
                <a:latin typeface="Arial"/>
                <a:cs typeface="Arial"/>
              </a:rPr>
              <a:t>","</a:t>
            </a:r>
            <a:r>
              <a:rPr lang="mr-IN" sz="800" dirty="0">
                <a:latin typeface="Arial"/>
                <a:cs typeface="Arial"/>
              </a:rPr>
              <a:t>);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    array = Arrays.</a:t>
            </a:r>
            <a:r>
              <a:rPr lang="mr-IN" sz="800" i="1" dirty="0">
                <a:latin typeface="Arial"/>
                <a:cs typeface="Arial"/>
              </a:rPr>
              <a:t>copyOf</a:t>
            </a:r>
            <a:r>
              <a:rPr lang="mr-IN" sz="800" dirty="0">
                <a:latin typeface="Arial"/>
                <a:cs typeface="Arial"/>
              </a:rPr>
              <a:t>(array, i + 1);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    array[i] = str;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    i++;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}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reader.close();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    </a:t>
            </a:r>
            <a:r>
              <a:rPr lang="mr-IN" sz="800" b="1" dirty="0">
                <a:latin typeface="Arial"/>
                <a:cs typeface="Arial"/>
              </a:rPr>
              <a:t>return </a:t>
            </a:r>
            <a:r>
              <a:rPr lang="mr-IN" sz="800" dirty="0">
                <a:latin typeface="Arial"/>
                <a:cs typeface="Arial"/>
              </a:rPr>
              <a:t>array;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    }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/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} </a:t>
            </a:r>
            <a:r>
              <a:rPr lang="mr-IN" sz="800" b="1" dirty="0">
                <a:latin typeface="Arial"/>
                <a:cs typeface="Arial"/>
              </a:rPr>
              <a:t>catch </a:t>
            </a:r>
            <a:r>
              <a:rPr lang="mr-IN" sz="800" dirty="0">
                <a:latin typeface="Arial"/>
                <a:cs typeface="Arial"/>
              </a:rPr>
              <a:t>(Exception e) {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}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    </a:t>
            </a:r>
            <a:r>
              <a:rPr lang="mr-IN" sz="800" b="1" dirty="0">
                <a:latin typeface="Arial"/>
                <a:cs typeface="Arial"/>
              </a:rPr>
              <a:t>return null</a:t>
            </a:r>
            <a:r>
              <a:rPr lang="mr-IN" sz="800" dirty="0">
                <a:latin typeface="Arial"/>
                <a:cs typeface="Arial"/>
              </a:rPr>
              <a:t>;</a:t>
            </a:r>
            <a:br>
              <a:rPr lang="mr-IN" sz="800" dirty="0">
                <a:latin typeface="Arial"/>
                <a:cs typeface="Arial"/>
              </a:rPr>
            </a:br>
            <a:r>
              <a:rPr lang="mr-IN" sz="800" dirty="0">
                <a:latin typeface="Arial"/>
                <a:cs typeface="Arial"/>
              </a:rPr>
              <a:t>}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742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Data</a:t>
            </a:r>
            <a:endParaRPr lang="en-US" dirty="0"/>
          </a:p>
        </p:txBody>
      </p:sp>
      <p:pic>
        <p:nvPicPr>
          <p:cNvPr id="6" name="Content Placeholder 5" descr="Screen Shot 2020-05-07 at 9.45.3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93"/>
          <a:stretch/>
        </p:blipFill>
        <p:spPr>
          <a:xfrm>
            <a:off x="457200" y="1600200"/>
            <a:ext cx="8229600" cy="2438400"/>
          </a:xfrm>
        </p:spPr>
      </p:pic>
      <p:pic>
        <p:nvPicPr>
          <p:cNvPr id="8" name="Picture 7" descr="Screen Shot 2020-05-07 at 9.44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58"/>
          <a:stretch/>
        </p:blipFill>
        <p:spPr>
          <a:xfrm>
            <a:off x="447041" y="4216400"/>
            <a:ext cx="8239759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Casino App </a:t>
            </a:r>
            <a:r>
              <a:rPr lang="mr-IN" dirty="0" smtClean="0"/>
              <a:t>–</a:t>
            </a:r>
            <a:r>
              <a:rPr lang="en-US" dirty="0" smtClean="0"/>
              <a:t> Poker Slot Machine</a:t>
            </a:r>
            <a:endParaRPr lang="en-US" dirty="0"/>
          </a:p>
        </p:txBody>
      </p:sp>
      <p:pic>
        <p:nvPicPr>
          <p:cNvPr id="10" name="Content Placeholder 9" descr="Screen Shot 2020-05-06 at 12.06.47 P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34" r="-19234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game app that simulates the poker slot machine at a real casino.</a:t>
            </a:r>
          </a:p>
          <a:p>
            <a:endParaRPr lang="en-US" sz="2400" dirty="0" smtClean="0"/>
          </a:p>
          <a:p>
            <a:r>
              <a:rPr lang="en-US" sz="2400" dirty="0" smtClean="0"/>
              <a:t>There are 3 features: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P</a:t>
            </a:r>
            <a:r>
              <a:rPr lang="en-US" sz="2000" dirty="0" smtClean="0"/>
              <a:t>lay the game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 smtClean="0"/>
              <a:t>Check your status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 smtClean="0"/>
              <a:t>Add Credit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150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and Passing Data</a:t>
            </a:r>
            <a:endParaRPr lang="en-US" dirty="0"/>
          </a:p>
        </p:txBody>
      </p:sp>
      <p:pic>
        <p:nvPicPr>
          <p:cNvPr id="5" name="Content Placeholder 4" descr="Screen Shot 2020-05-07 at 3.23.52 PM copy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10" r="-21310"/>
          <a:stretch>
            <a:fillRect/>
          </a:stretch>
        </p:blipFill>
        <p:spPr>
          <a:xfrm>
            <a:off x="457200" y="1673352"/>
            <a:ext cx="4038600" cy="4718304"/>
          </a:xfrm>
        </p:spPr>
      </p:pic>
      <p:pic>
        <p:nvPicPr>
          <p:cNvPr id="6" name="Content Placeholder 5" descr="Screen Shot 2020-05-07 at 3.24.10 PM copy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10" r="-21910"/>
          <a:stretch>
            <a:fillRect/>
          </a:stretch>
        </p:blipFill>
        <p:spPr/>
      </p:pic>
      <p:sp>
        <p:nvSpPr>
          <p:cNvPr id="7" name="Right Arrow 6"/>
          <p:cNvSpPr/>
          <p:nvPr/>
        </p:nvSpPr>
        <p:spPr>
          <a:xfrm>
            <a:off x="4127500" y="3645154"/>
            <a:ext cx="889000" cy="7747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01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Passing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444500"/>
          </a:xfrm>
        </p:spPr>
        <p:txBody>
          <a:bodyPr/>
          <a:lstStyle/>
          <a:p>
            <a:r>
              <a:rPr lang="en-US" dirty="0" smtClean="0"/>
              <a:t>Account Activity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20900"/>
            <a:ext cx="3931920" cy="4268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00" b="1" dirty="0"/>
              <a:t>try</a:t>
            </a:r>
            <a:r>
              <a:rPr lang="en-US" sz="700" dirty="0"/>
              <a:t>{</a:t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dirty="0" err="1"/>
              <a:t>ArrayList</a:t>
            </a:r>
            <a:r>
              <a:rPr lang="en-US" sz="700" dirty="0"/>
              <a:t>&lt;</a:t>
            </a:r>
            <a:r>
              <a:rPr lang="en-US" sz="700" dirty="0" err="1"/>
              <a:t>HashMap</a:t>
            </a:r>
            <a:r>
              <a:rPr lang="en-US" sz="700" dirty="0"/>
              <a:t>&lt;String, String&gt;&gt; </a:t>
            </a:r>
            <a:r>
              <a:rPr lang="en-US" sz="700" dirty="0" err="1"/>
              <a:t>statsList</a:t>
            </a:r>
            <a:r>
              <a:rPr lang="en-US" sz="700" dirty="0"/>
              <a:t> = </a:t>
            </a:r>
            <a:r>
              <a:rPr lang="en-US" sz="700" b="1" dirty="0"/>
              <a:t>new </a:t>
            </a:r>
            <a:r>
              <a:rPr lang="en-US" sz="700" dirty="0" err="1"/>
              <a:t>ArrayList</a:t>
            </a:r>
            <a:r>
              <a:rPr lang="en-US" sz="700" dirty="0"/>
              <a:t>&lt;&gt;();</a:t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dirty="0" err="1"/>
              <a:t>ListView</a:t>
            </a:r>
            <a:r>
              <a:rPr lang="en-US" sz="700" dirty="0"/>
              <a:t> lv = (</a:t>
            </a:r>
            <a:r>
              <a:rPr lang="en-US" sz="700" dirty="0" err="1"/>
              <a:t>ListView</a:t>
            </a:r>
            <a:r>
              <a:rPr lang="en-US" sz="700" dirty="0"/>
              <a:t>) </a:t>
            </a:r>
            <a:r>
              <a:rPr lang="en-US" sz="700" dirty="0" err="1"/>
              <a:t>findViewById</a:t>
            </a:r>
            <a:r>
              <a:rPr lang="en-US" sz="700" dirty="0"/>
              <a:t>(</a:t>
            </a:r>
            <a:r>
              <a:rPr lang="en-US" sz="700" dirty="0" err="1"/>
              <a:t>R.id.</a:t>
            </a:r>
            <a:r>
              <a:rPr lang="en-US" sz="700" b="1" i="1" dirty="0" err="1"/>
              <a:t>stats_list</a:t>
            </a:r>
            <a:r>
              <a:rPr lang="en-US" sz="700" dirty="0"/>
              <a:t>);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b="1" dirty="0"/>
              <a:t>for </a:t>
            </a:r>
            <a:r>
              <a:rPr lang="en-US" sz="700" dirty="0"/>
              <a:t>(</a:t>
            </a:r>
            <a:r>
              <a:rPr lang="en-US" sz="700" b="1" dirty="0" err="1"/>
              <a:t>int</a:t>
            </a:r>
            <a:r>
              <a:rPr lang="en-US" sz="700" b="1" dirty="0"/>
              <a:t> </a:t>
            </a:r>
            <a:r>
              <a:rPr lang="en-US" sz="700" dirty="0" err="1"/>
              <a:t>i</a:t>
            </a:r>
            <a:r>
              <a:rPr lang="en-US" sz="700" dirty="0"/>
              <a:t>=0; </a:t>
            </a:r>
            <a:r>
              <a:rPr lang="en-US" sz="700" dirty="0" err="1"/>
              <a:t>i</a:t>
            </a:r>
            <a:r>
              <a:rPr lang="en-US" sz="700" dirty="0"/>
              <a:t>&lt; </a:t>
            </a:r>
            <a:r>
              <a:rPr lang="en-US" sz="700" dirty="0" err="1"/>
              <a:t>array.</a:t>
            </a:r>
            <a:r>
              <a:rPr lang="en-US" sz="700" b="1" dirty="0" err="1"/>
              <a:t>length</a:t>
            </a:r>
            <a:r>
              <a:rPr lang="en-US" sz="700" dirty="0"/>
              <a:t>; </a:t>
            </a:r>
            <a:r>
              <a:rPr lang="en-US" sz="700" dirty="0" err="1"/>
              <a:t>i</a:t>
            </a:r>
            <a:r>
              <a:rPr lang="en-US" sz="700" dirty="0"/>
              <a:t>++){</a:t>
            </a:r>
            <a:br>
              <a:rPr lang="en-US" sz="700" dirty="0"/>
            </a:br>
            <a:r>
              <a:rPr lang="en-US" sz="700" dirty="0"/>
              <a:t>        </a:t>
            </a:r>
            <a:r>
              <a:rPr lang="en-US" sz="700" dirty="0" err="1"/>
              <a:t>HashMap</a:t>
            </a:r>
            <a:r>
              <a:rPr lang="en-US" sz="700" dirty="0"/>
              <a:t>&lt;String, String&gt; stats = </a:t>
            </a:r>
            <a:r>
              <a:rPr lang="en-US" sz="700" b="1" dirty="0"/>
              <a:t>new </a:t>
            </a:r>
            <a:r>
              <a:rPr lang="en-US" sz="700" dirty="0" err="1"/>
              <a:t>HashMap</a:t>
            </a:r>
            <a:r>
              <a:rPr lang="en-US" sz="700" dirty="0"/>
              <a:t>&lt;&gt;();</a:t>
            </a:r>
            <a:br>
              <a:rPr lang="en-US" sz="700" dirty="0"/>
            </a:br>
            <a:r>
              <a:rPr lang="en-US" sz="700" dirty="0"/>
              <a:t>        </a:t>
            </a:r>
            <a:r>
              <a:rPr lang="en-US" sz="700" dirty="0" err="1"/>
              <a:t>stats.put</a:t>
            </a:r>
            <a:r>
              <a:rPr lang="en-US" sz="700" dirty="0"/>
              <a:t>(</a:t>
            </a:r>
            <a:r>
              <a:rPr lang="en-US" sz="700" b="1" dirty="0"/>
              <a:t>"jackpot"</a:t>
            </a:r>
            <a:r>
              <a:rPr lang="en-US" sz="700" dirty="0"/>
              <a:t>, array[</a:t>
            </a:r>
            <a:r>
              <a:rPr lang="en-US" sz="700" dirty="0" err="1"/>
              <a:t>i</a:t>
            </a:r>
            <a:r>
              <a:rPr lang="en-US" sz="700" dirty="0"/>
              <a:t>][0]);</a:t>
            </a:r>
            <a:br>
              <a:rPr lang="en-US" sz="700" dirty="0"/>
            </a:br>
            <a:r>
              <a:rPr lang="en-US" sz="700" dirty="0"/>
              <a:t>        </a:t>
            </a:r>
            <a:r>
              <a:rPr lang="en-US" sz="700" dirty="0" err="1"/>
              <a:t>stats.put</a:t>
            </a:r>
            <a:r>
              <a:rPr lang="en-US" sz="700" dirty="0"/>
              <a:t>(</a:t>
            </a:r>
            <a:r>
              <a:rPr lang="en-US" sz="700" b="1" dirty="0"/>
              <a:t>"</a:t>
            </a:r>
            <a:r>
              <a:rPr lang="en-US" sz="700" b="1" dirty="0" err="1"/>
              <a:t>jackpotAmount</a:t>
            </a:r>
            <a:r>
              <a:rPr lang="en-US" sz="700" b="1" dirty="0"/>
              <a:t>"</a:t>
            </a:r>
            <a:r>
              <a:rPr lang="en-US" sz="700" dirty="0"/>
              <a:t>, </a:t>
            </a:r>
            <a:r>
              <a:rPr lang="en-US" sz="700" b="1" dirty="0"/>
              <a:t>"Total Amount: $" </a:t>
            </a:r>
            <a:r>
              <a:rPr lang="en-US" sz="700" dirty="0"/>
              <a:t>+ </a:t>
            </a:r>
            <a:r>
              <a:rPr lang="en-US" sz="700" b="1" dirty="0" err="1"/>
              <a:t>formatter</a:t>
            </a:r>
            <a:r>
              <a:rPr lang="en-US" sz="700" dirty="0" err="1"/>
              <a:t>.format</a:t>
            </a:r>
            <a:r>
              <a:rPr lang="en-US" sz="700" dirty="0"/>
              <a:t>(</a:t>
            </a:r>
            <a:r>
              <a:rPr lang="en-US" sz="700" dirty="0" err="1"/>
              <a:t>Double.</a:t>
            </a:r>
            <a:r>
              <a:rPr lang="en-US" sz="700" i="1" dirty="0" err="1"/>
              <a:t>parseDouble</a:t>
            </a:r>
            <a:r>
              <a:rPr lang="en-US" sz="700" dirty="0"/>
              <a:t>(array[</a:t>
            </a:r>
            <a:r>
              <a:rPr lang="en-US" sz="700" dirty="0" err="1"/>
              <a:t>i</a:t>
            </a:r>
            <a:r>
              <a:rPr lang="en-US" sz="700" dirty="0"/>
              <a:t>][2])));</a:t>
            </a:r>
            <a:br>
              <a:rPr lang="en-US" sz="700" dirty="0"/>
            </a:br>
            <a:r>
              <a:rPr lang="en-US" sz="700" dirty="0"/>
              <a:t>        </a:t>
            </a:r>
            <a:r>
              <a:rPr lang="en-US" sz="700" dirty="0" err="1"/>
              <a:t>stats.put</a:t>
            </a:r>
            <a:r>
              <a:rPr lang="en-US" sz="700" dirty="0"/>
              <a:t>(</a:t>
            </a:r>
            <a:r>
              <a:rPr lang="en-US" sz="700" b="1" dirty="0"/>
              <a:t>"</a:t>
            </a:r>
            <a:r>
              <a:rPr lang="en-US" sz="700" b="1" dirty="0" err="1"/>
              <a:t>winRatio</a:t>
            </a:r>
            <a:r>
              <a:rPr lang="en-US" sz="700" b="1" dirty="0"/>
              <a:t>"</a:t>
            </a:r>
            <a:r>
              <a:rPr lang="en-US" sz="700" dirty="0"/>
              <a:t>,</a:t>
            </a:r>
            <a:r>
              <a:rPr lang="en-US" sz="700" b="1" dirty="0"/>
              <a:t>"Win Ratio: "</a:t>
            </a:r>
            <a:r>
              <a:rPr lang="en-US" sz="700" dirty="0"/>
              <a:t>+ </a:t>
            </a:r>
            <a:r>
              <a:rPr lang="en-US" sz="700" dirty="0" err="1"/>
              <a:t>Integer.</a:t>
            </a:r>
            <a:r>
              <a:rPr lang="en-US" sz="700" i="1" dirty="0" err="1"/>
              <a:t>parseInt</a:t>
            </a:r>
            <a:r>
              <a:rPr lang="en-US" sz="700" dirty="0"/>
              <a:t>(array[</a:t>
            </a:r>
            <a:r>
              <a:rPr lang="en-US" sz="700" dirty="0" err="1"/>
              <a:t>i</a:t>
            </a:r>
            <a:r>
              <a:rPr lang="en-US" sz="700" dirty="0"/>
              <a:t>][1]) + </a:t>
            </a:r>
            <a:r>
              <a:rPr lang="en-US" sz="700" b="1" dirty="0"/>
              <a:t>" : " </a:t>
            </a:r>
            <a:r>
              <a:rPr lang="en-US" sz="700" dirty="0"/>
              <a:t>+ (</a:t>
            </a:r>
            <a:r>
              <a:rPr lang="en-US" sz="700" b="1" dirty="0" err="1"/>
              <a:t>int</a:t>
            </a:r>
            <a:r>
              <a:rPr lang="en-US" sz="700" dirty="0"/>
              <a:t>) count);</a:t>
            </a:r>
            <a:br>
              <a:rPr lang="en-US" sz="700" dirty="0"/>
            </a:br>
            <a:r>
              <a:rPr lang="en-US" sz="700" dirty="0"/>
              <a:t>        </a:t>
            </a:r>
            <a:r>
              <a:rPr lang="en-US" sz="700" dirty="0" err="1"/>
              <a:t>stats.put</a:t>
            </a:r>
            <a:r>
              <a:rPr lang="en-US" sz="700" dirty="0"/>
              <a:t>(</a:t>
            </a:r>
            <a:r>
              <a:rPr lang="en-US" sz="700" b="1" dirty="0"/>
              <a:t>"</a:t>
            </a:r>
            <a:r>
              <a:rPr lang="en-US" sz="700" b="1" dirty="0" err="1"/>
              <a:t>percentRatio</a:t>
            </a:r>
            <a:r>
              <a:rPr lang="en-US" sz="700" b="1" dirty="0"/>
              <a:t>"</a:t>
            </a:r>
            <a:r>
              <a:rPr lang="en-US" sz="700" dirty="0"/>
              <a:t>,</a:t>
            </a:r>
            <a:r>
              <a:rPr lang="en-US" sz="700" b="1" dirty="0"/>
              <a:t>"Percent Ratio: " </a:t>
            </a:r>
            <a:r>
              <a:rPr lang="en-US" sz="700" dirty="0"/>
              <a:t>+ </a:t>
            </a:r>
            <a:r>
              <a:rPr lang="en-US" sz="700" b="1" dirty="0" err="1"/>
              <a:t>percentage</a:t>
            </a:r>
            <a:r>
              <a:rPr lang="en-US" sz="700" dirty="0" err="1"/>
              <a:t>.format</a:t>
            </a:r>
            <a:r>
              <a:rPr lang="en-US" sz="700" dirty="0"/>
              <a:t>(</a:t>
            </a:r>
            <a:r>
              <a:rPr lang="en-US" sz="700" dirty="0" err="1"/>
              <a:t>Double.</a:t>
            </a:r>
            <a:r>
              <a:rPr lang="en-US" sz="700" i="1" dirty="0" err="1"/>
              <a:t>parseDouble</a:t>
            </a:r>
            <a:r>
              <a:rPr lang="en-US" sz="700" dirty="0"/>
              <a:t>(array[</a:t>
            </a:r>
            <a:r>
              <a:rPr lang="en-US" sz="700" dirty="0" err="1"/>
              <a:t>i</a:t>
            </a:r>
            <a:r>
              <a:rPr lang="en-US" sz="700" dirty="0"/>
              <a:t>][1])/count));</a:t>
            </a:r>
            <a:br>
              <a:rPr lang="en-US" sz="700" dirty="0"/>
            </a:br>
            <a:r>
              <a:rPr lang="en-US" sz="700" dirty="0"/>
              <a:t>        </a:t>
            </a:r>
            <a:r>
              <a:rPr lang="en-US" sz="700" dirty="0" err="1"/>
              <a:t>statsList.add</a:t>
            </a:r>
            <a:r>
              <a:rPr lang="en-US" sz="700" dirty="0"/>
              <a:t>(stats);</a:t>
            </a:r>
            <a:br>
              <a:rPr lang="en-US" sz="700" dirty="0"/>
            </a:br>
            <a:r>
              <a:rPr lang="en-US" sz="700" dirty="0"/>
              <a:t>    }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dirty="0" err="1"/>
              <a:t>ListAdapter</a:t>
            </a:r>
            <a:r>
              <a:rPr lang="en-US" sz="700" dirty="0"/>
              <a:t> adapter = </a:t>
            </a:r>
            <a:r>
              <a:rPr lang="en-US" sz="700" b="1" dirty="0"/>
              <a:t>new </a:t>
            </a:r>
            <a:r>
              <a:rPr lang="en-US" sz="700" dirty="0" err="1"/>
              <a:t>SimpleAdapter</a:t>
            </a:r>
            <a:r>
              <a:rPr lang="en-US" sz="700" dirty="0"/>
              <a:t>(</a:t>
            </a:r>
            <a:r>
              <a:rPr lang="en-US" sz="700" b="1" dirty="0"/>
              <a:t>this</a:t>
            </a:r>
            <a:r>
              <a:rPr lang="en-US" sz="700" dirty="0"/>
              <a:t>, </a:t>
            </a:r>
            <a:r>
              <a:rPr lang="en-US" sz="700" dirty="0" err="1"/>
              <a:t>statsList</a:t>
            </a:r>
            <a:r>
              <a:rPr lang="en-US" sz="700" dirty="0"/>
              <a:t>, </a:t>
            </a:r>
            <a:r>
              <a:rPr lang="en-US" sz="700" dirty="0" err="1"/>
              <a:t>R.layout.</a:t>
            </a:r>
            <a:r>
              <a:rPr lang="en-US" sz="700" b="1" i="1" dirty="0" err="1"/>
              <a:t>stats_table</a:t>
            </a:r>
            <a:r>
              <a:rPr lang="en-US" sz="700" dirty="0" err="1"/>
              <a:t>,</a:t>
            </a:r>
            <a:r>
              <a:rPr lang="en-US" sz="700" b="1" dirty="0" err="1"/>
              <a:t>new</a:t>
            </a:r>
            <a:r>
              <a:rPr lang="en-US" sz="700" b="1" dirty="0"/>
              <a:t> </a:t>
            </a:r>
            <a:r>
              <a:rPr lang="en-US" sz="700" dirty="0"/>
              <a:t>String[]{</a:t>
            </a:r>
            <a:r>
              <a:rPr lang="en-US" sz="700" b="1" dirty="0"/>
              <a:t>"jackpot"</a:t>
            </a:r>
            <a:r>
              <a:rPr lang="en-US" sz="700" dirty="0"/>
              <a:t>,</a:t>
            </a:r>
            <a:r>
              <a:rPr lang="en-US" sz="700" b="1" dirty="0"/>
              <a:t>"</a:t>
            </a:r>
            <a:r>
              <a:rPr lang="en-US" sz="700" b="1" dirty="0" err="1"/>
              <a:t>jackpotAmount</a:t>
            </a:r>
            <a:r>
              <a:rPr lang="en-US" sz="700" b="1" dirty="0"/>
              <a:t>"</a:t>
            </a:r>
            <a:r>
              <a:rPr lang="en-US" sz="700" dirty="0"/>
              <a:t>,</a:t>
            </a:r>
            <a:r>
              <a:rPr lang="en-US" sz="700" b="1" dirty="0"/>
              <a:t>"</a:t>
            </a:r>
            <a:r>
              <a:rPr lang="en-US" sz="700" b="1" dirty="0" err="1"/>
              <a:t>winRatio</a:t>
            </a:r>
            <a:r>
              <a:rPr lang="en-US" sz="700" b="1" dirty="0"/>
              <a:t>"</a:t>
            </a:r>
            <a:r>
              <a:rPr lang="en-US" sz="700" dirty="0"/>
              <a:t>,</a:t>
            </a:r>
            <a:r>
              <a:rPr lang="en-US" sz="700" b="1" dirty="0"/>
              <a:t>"</a:t>
            </a:r>
            <a:r>
              <a:rPr lang="en-US" sz="700" b="1" dirty="0" err="1"/>
              <a:t>percentRatio</a:t>
            </a:r>
            <a:r>
              <a:rPr lang="en-US" sz="700" b="1" dirty="0"/>
              <a:t>"</a:t>
            </a:r>
            <a:r>
              <a:rPr lang="en-US" sz="700" dirty="0"/>
              <a:t>}, </a:t>
            </a:r>
            <a:r>
              <a:rPr lang="en-US" sz="700" b="1" dirty="0"/>
              <a:t>new </a:t>
            </a:r>
            <a:r>
              <a:rPr lang="en-US" sz="700" b="1" dirty="0" err="1"/>
              <a:t>int</a:t>
            </a:r>
            <a:r>
              <a:rPr lang="en-US" sz="700" dirty="0"/>
              <a:t>[]{</a:t>
            </a:r>
            <a:r>
              <a:rPr lang="en-US" sz="700" dirty="0" err="1"/>
              <a:t>R.id.</a:t>
            </a:r>
            <a:r>
              <a:rPr lang="en-US" sz="700" b="1" i="1" dirty="0" err="1"/>
              <a:t>jackpot</a:t>
            </a:r>
            <a:r>
              <a:rPr lang="en-US" sz="700" dirty="0"/>
              <a:t>, </a:t>
            </a:r>
            <a:r>
              <a:rPr lang="en-US" sz="700" dirty="0" err="1"/>
              <a:t>R.id.</a:t>
            </a:r>
            <a:r>
              <a:rPr lang="en-US" sz="700" b="1" i="1" dirty="0" err="1"/>
              <a:t>jackpotAmount</a:t>
            </a:r>
            <a:r>
              <a:rPr lang="en-US" sz="700" dirty="0" err="1"/>
              <a:t>,R.id.</a:t>
            </a:r>
            <a:r>
              <a:rPr lang="en-US" sz="700" b="1" i="1" dirty="0" err="1"/>
              <a:t>winRatio</a:t>
            </a:r>
            <a:r>
              <a:rPr lang="en-US" sz="700" dirty="0" err="1"/>
              <a:t>,R.id.</a:t>
            </a:r>
            <a:r>
              <a:rPr lang="en-US" sz="700" b="1" i="1" dirty="0" err="1"/>
              <a:t>percentRatio</a:t>
            </a:r>
            <a:r>
              <a:rPr lang="en-US" sz="700" dirty="0"/>
              <a:t>});</a:t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dirty="0" err="1"/>
              <a:t>lv.setAdapter</a:t>
            </a:r>
            <a:r>
              <a:rPr lang="en-US" sz="700" dirty="0"/>
              <a:t>(adapter);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i="1" dirty="0"/>
              <a:t>//Pass Data </a:t>
            </a:r>
            <a:r>
              <a:rPr lang="en-US" sz="700" i="1" dirty="0" err="1"/>
              <a:t>onItemClickListener</a:t>
            </a:r>
            <a:r>
              <a:rPr lang="en-US" sz="700" i="1" dirty="0"/>
              <a:t/>
            </a:r>
            <a:br>
              <a:rPr lang="en-US" sz="700" i="1" dirty="0"/>
            </a:br>
            <a:r>
              <a:rPr lang="en-US" sz="700" i="1" dirty="0"/>
              <a:t>    </a:t>
            </a:r>
            <a:r>
              <a:rPr lang="en-US" sz="700" b="1" dirty="0"/>
              <a:t>final </a:t>
            </a:r>
            <a:r>
              <a:rPr lang="en-US" sz="700" dirty="0"/>
              <a:t>String[][] </a:t>
            </a:r>
            <a:r>
              <a:rPr lang="en-US" sz="700" dirty="0" err="1"/>
              <a:t>finalArray</a:t>
            </a:r>
            <a:r>
              <a:rPr lang="en-US" sz="700" dirty="0"/>
              <a:t> = array;</a:t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dirty="0" err="1"/>
              <a:t>AdapterView.OnItemClickListener</a:t>
            </a:r>
            <a:r>
              <a:rPr lang="en-US" sz="700" dirty="0"/>
              <a:t> </a:t>
            </a:r>
            <a:r>
              <a:rPr lang="en-US" sz="700" dirty="0" err="1"/>
              <a:t>itemClickListener</a:t>
            </a:r>
            <a:r>
              <a:rPr lang="en-US" sz="700" dirty="0"/>
              <a:t> = </a:t>
            </a:r>
            <a:r>
              <a:rPr lang="en-US" sz="700" b="1" dirty="0"/>
              <a:t>new </a:t>
            </a:r>
            <a:r>
              <a:rPr lang="en-US" sz="700" dirty="0" err="1"/>
              <a:t>AdapterView.OnItemClickListener</a:t>
            </a:r>
            <a:r>
              <a:rPr lang="en-US" sz="700" dirty="0"/>
              <a:t>() {</a:t>
            </a:r>
            <a:br>
              <a:rPr lang="en-US" sz="700" dirty="0"/>
            </a:br>
            <a:r>
              <a:rPr lang="en-US" sz="700" dirty="0"/>
              <a:t>        @Override</a:t>
            </a:r>
            <a:br>
              <a:rPr lang="en-US" sz="700" dirty="0"/>
            </a:br>
            <a:r>
              <a:rPr lang="en-US" sz="700" dirty="0"/>
              <a:t>        </a:t>
            </a:r>
            <a:r>
              <a:rPr lang="en-US" sz="700" b="1" dirty="0"/>
              <a:t>public void </a:t>
            </a:r>
            <a:r>
              <a:rPr lang="en-US" sz="700" dirty="0" err="1"/>
              <a:t>onItemClick</a:t>
            </a:r>
            <a:r>
              <a:rPr lang="en-US" sz="700" dirty="0"/>
              <a:t>(</a:t>
            </a:r>
            <a:r>
              <a:rPr lang="en-US" sz="700" dirty="0" err="1"/>
              <a:t>AdapterView</a:t>
            </a:r>
            <a:r>
              <a:rPr lang="en-US" sz="700" dirty="0"/>
              <a:t>&lt;?&gt; parent, View view, </a:t>
            </a:r>
            <a:r>
              <a:rPr lang="en-US" sz="700" b="1" dirty="0" err="1"/>
              <a:t>int</a:t>
            </a:r>
            <a:r>
              <a:rPr lang="en-US" sz="700" b="1" dirty="0"/>
              <a:t> </a:t>
            </a:r>
            <a:r>
              <a:rPr lang="en-US" sz="700" dirty="0"/>
              <a:t>position, </a:t>
            </a:r>
            <a:r>
              <a:rPr lang="en-US" sz="700" b="1" dirty="0"/>
              <a:t>long </a:t>
            </a:r>
            <a:r>
              <a:rPr lang="en-US" sz="700" dirty="0"/>
              <a:t>id) {</a:t>
            </a:r>
            <a:br>
              <a:rPr lang="en-US" sz="700" dirty="0"/>
            </a:br>
            <a:r>
              <a:rPr lang="en-US" sz="700" dirty="0"/>
              <a:t>            Intent </a:t>
            </a:r>
            <a:r>
              <a:rPr lang="en-US" sz="700" dirty="0" err="1"/>
              <a:t>newIntent</a:t>
            </a:r>
            <a:r>
              <a:rPr lang="en-US" sz="700" dirty="0"/>
              <a:t> = </a:t>
            </a:r>
            <a:r>
              <a:rPr lang="en-US" sz="700" b="1" dirty="0"/>
              <a:t>new </a:t>
            </a:r>
            <a:r>
              <a:rPr lang="en-US" sz="700" dirty="0"/>
              <a:t>Intent(</a:t>
            </a:r>
            <a:r>
              <a:rPr lang="en-US" sz="700" dirty="0" err="1"/>
              <a:t>AccountActivity.</a:t>
            </a:r>
            <a:r>
              <a:rPr lang="en-US" sz="700" b="1" dirty="0" err="1"/>
              <a:t>this</a:t>
            </a:r>
            <a:r>
              <a:rPr lang="en-US" sz="700" dirty="0" err="1"/>
              <a:t>,StatsDetailActivity.</a:t>
            </a:r>
            <a:r>
              <a:rPr lang="en-US" sz="700" b="1" dirty="0" err="1"/>
              <a:t>class</a:t>
            </a:r>
            <a:r>
              <a:rPr lang="en-US" sz="700" dirty="0"/>
              <a:t>);</a:t>
            </a:r>
            <a:br>
              <a:rPr lang="en-US" sz="700" dirty="0"/>
            </a:br>
            <a:r>
              <a:rPr lang="en-US" sz="700" dirty="0"/>
              <a:t>            </a:t>
            </a:r>
            <a:r>
              <a:rPr lang="en-US" sz="700" dirty="0" err="1"/>
              <a:t>newIntent.putExtra</a:t>
            </a:r>
            <a:r>
              <a:rPr lang="en-US" sz="700" dirty="0"/>
              <a:t>(</a:t>
            </a:r>
            <a:r>
              <a:rPr lang="en-US" sz="700" b="1" dirty="0"/>
              <a:t>"Title"</a:t>
            </a:r>
            <a:r>
              <a:rPr lang="en-US" sz="700" dirty="0"/>
              <a:t>, </a:t>
            </a:r>
            <a:r>
              <a:rPr lang="en-US" sz="700" dirty="0" err="1"/>
              <a:t>finalArray</a:t>
            </a:r>
            <a:r>
              <a:rPr lang="en-US" sz="700" dirty="0"/>
              <a:t>[position][0]);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>            </a:t>
            </a:r>
            <a:r>
              <a:rPr lang="en-US" sz="700" dirty="0" err="1"/>
              <a:t>startActivity</a:t>
            </a:r>
            <a:r>
              <a:rPr lang="en-US" sz="700" dirty="0"/>
              <a:t>(</a:t>
            </a:r>
            <a:r>
              <a:rPr lang="en-US" sz="700" dirty="0" err="1"/>
              <a:t>newIntent</a:t>
            </a:r>
            <a:r>
              <a:rPr lang="en-US" sz="700" dirty="0"/>
              <a:t>);</a:t>
            </a:r>
            <a:br>
              <a:rPr lang="en-US" sz="700" dirty="0"/>
            </a:br>
            <a:r>
              <a:rPr lang="en-US" sz="700" dirty="0"/>
              <a:t>        }</a:t>
            </a:r>
            <a:br>
              <a:rPr lang="en-US" sz="700" dirty="0"/>
            </a:br>
            <a:r>
              <a:rPr lang="en-US" sz="700" dirty="0"/>
              <a:t>    };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dirty="0" err="1"/>
              <a:t>lv.setOnItemClickListener</a:t>
            </a:r>
            <a:r>
              <a:rPr lang="en-US" sz="700" dirty="0"/>
              <a:t>(</a:t>
            </a:r>
            <a:r>
              <a:rPr lang="en-US" sz="700" dirty="0" err="1"/>
              <a:t>itemClickListener</a:t>
            </a:r>
            <a:r>
              <a:rPr lang="en-US" sz="700" dirty="0"/>
              <a:t>);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>}</a:t>
            </a:r>
            <a:r>
              <a:rPr lang="en-US" sz="700" b="1" dirty="0"/>
              <a:t>catch </a:t>
            </a:r>
            <a:r>
              <a:rPr lang="en-US" sz="700" dirty="0"/>
              <a:t>(Exception e){</a:t>
            </a:r>
            <a:br>
              <a:rPr lang="en-US" sz="700" dirty="0"/>
            </a:br>
            <a:r>
              <a:rPr lang="en-US" sz="700" dirty="0"/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444500"/>
          </a:xfrm>
        </p:spPr>
        <p:txBody>
          <a:bodyPr/>
          <a:lstStyle/>
          <a:p>
            <a:r>
              <a:rPr lang="en-US" dirty="0" smtClean="0"/>
              <a:t>Stats Detail Activity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120900"/>
            <a:ext cx="3931920" cy="4268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00" dirty="0"/>
              <a:t>Intent intent = </a:t>
            </a:r>
            <a:r>
              <a:rPr lang="en-US" sz="700" dirty="0" err="1"/>
              <a:t>getIntent</a:t>
            </a:r>
            <a:r>
              <a:rPr lang="en-US" sz="700" dirty="0"/>
              <a:t>();</a:t>
            </a:r>
            <a:br>
              <a:rPr lang="en-US" sz="700" dirty="0"/>
            </a:br>
            <a:r>
              <a:rPr lang="en-US" sz="700" dirty="0"/>
              <a:t>String title = </a:t>
            </a:r>
            <a:r>
              <a:rPr lang="en-US" sz="700" dirty="0" err="1"/>
              <a:t>intent.getExtras</a:t>
            </a:r>
            <a:r>
              <a:rPr lang="en-US" sz="700" dirty="0"/>
              <a:t>().</a:t>
            </a:r>
            <a:r>
              <a:rPr lang="en-US" sz="700" dirty="0" err="1"/>
              <a:t>getString</a:t>
            </a:r>
            <a:r>
              <a:rPr lang="en-US" sz="700" dirty="0"/>
              <a:t>(</a:t>
            </a:r>
            <a:r>
              <a:rPr lang="en-US" sz="700" b="1" dirty="0"/>
              <a:t>"Title"</a:t>
            </a:r>
            <a:r>
              <a:rPr lang="en-US" sz="700" dirty="0"/>
              <a:t>)</a:t>
            </a:r>
            <a:r>
              <a:rPr lang="en-US" sz="700" dirty="0" smtClean="0"/>
              <a:t>;</a:t>
            </a:r>
          </a:p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r>
              <a:rPr lang="en-US" sz="700" dirty="0" smtClean="0"/>
              <a:t>String</a:t>
            </a:r>
            <a:r>
              <a:rPr lang="en-US" sz="700" dirty="0"/>
              <a:t>[][] content = </a:t>
            </a:r>
            <a:r>
              <a:rPr lang="en-US" sz="700" b="1" dirty="0"/>
              <a:t>new </a:t>
            </a:r>
            <a:r>
              <a:rPr lang="en-US" sz="700" dirty="0" err="1"/>
              <a:t>PokerData</a:t>
            </a:r>
            <a:r>
              <a:rPr lang="en-US" sz="700" dirty="0"/>
              <a:t>().</a:t>
            </a:r>
            <a:r>
              <a:rPr lang="en-US" sz="700" dirty="0" err="1"/>
              <a:t>loadContent</a:t>
            </a:r>
            <a:r>
              <a:rPr lang="en-US" sz="700" dirty="0"/>
              <a:t>(</a:t>
            </a:r>
            <a:r>
              <a:rPr lang="en-US" sz="700" b="1" dirty="0"/>
              <a:t>this</a:t>
            </a:r>
            <a:r>
              <a:rPr lang="en-US" sz="700" dirty="0"/>
              <a:t>);</a:t>
            </a:r>
            <a:br>
              <a:rPr lang="en-US" sz="700" dirty="0"/>
            </a:br>
            <a:r>
              <a:rPr lang="en-US" sz="700" dirty="0" err="1"/>
              <a:t>ArrayList</a:t>
            </a:r>
            <a:r>
              <a:rPr lang="en-US" sz="700" dirty="0"/>
              <a:t>&lt;</a:t>
            </a:r>
            <a:r>
              <a:rPr lang="en-US" sz="700" dirty="0" err="1"/>
              <a:t>HashMap</a:t>
            </a:r>
            <a:r>
              <a:rPr lang="en-US" sz="700" dirty="0"/>
              <a:t>&lt;String, String&gt;&gt; </a:t>
            </a:r>
            <a:r>
              <a:rPr lang="en-US" sz="700" dirty="0" err="1"/>
              <a:t>statsDetailList</a:t>
            </a:r>
            <a:r>
              <a:rPr lang="en-US" sz="700" dirty="0"/>
              <a:t> = </a:t>
            </a:r>
            <a:r>
              <a:rPr lang="en-US" sz="700" b="1" dirty="0"/>
              <a:t>new </a:t>
            </a:r>
            <a:r>
              <a:rPr lang="en-US" sz="700" dirty="0" err="1"/>
              <a:t>ArrayList</a:t>
            </a:r>
            <a:r>
              <a:rPr lang="en-US" sz="700" dirty="0"/>
              <a:t>&lt;&gt;();</a:t>
            </a:r>
            <a:br>
              <a:rPr lang="en-US" sz="700" dirty="0"/>
            </a:br>
            <a:r>
              <a:rPr lang="en-US" sz="700" dirty="0" err="1"/>
              <a:t>ListView</a:t>
            </a:r>
            <a:r>
              <a:rPr lang="en-US" sz="700" dirty="0"/>
              <a:t> list = (</a:t>
            </a:r>
            <a:r>
              <a:rPr lang="en-US" sz="700" dirty="0" err="1"/>
              <a:t>ListView</a:t>
            </a:r>
            <a:r>
              <a:rPr lang="en-US" sz="700" dirty="0"/>
              <a:t>) </a:t>
            </a:r>
            <a:r>
              <a:rPr lang="en-US" sz="700" dirty="0" err="1"/>
              <a:t>findViewById</a:t>
            </a:r>
            <a:r>
              <a:rPr lang="en-US" sz="700" dirty="0"/>
              <a:t>(</a:t>
            </a:r>
            <a:r>
              <a:rPr lang="en-US" sz="700" dirty="0" err="1"/>
              <a:t>R.id.</a:t>
            </a:r>
            <a:r>
              <a:rPr lang="en-US" sz="700" b="1" i="1" dirty="0" err="1"/>
              <a:t>stats_detail</a:t>
            </a:r>
            <a:r>
              <a:rPr lang="en-US" sz="700" dirty="0"/>
              <a:t>);</a:t>
            </a:r>
            <a:br>
              <a:rPr lang="en-US" sz="700" dirty="0"/>
            </a:br>
            <a:r>
              <a:rPr lang="en-US" sz="700" dirty="0"/>
              <a:t>Date date = </a:t>
            </a:r>
            <a:r>
              <a:rPr lang="en-US" sz="700" b="1" dirty="0"/>
              <a:t>new </a:t>
            </a:r>
            <a:r>
              <a:rPr lang="en-US" sz="700" dirty="0"/>
              <a:t>Date();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b="1" dirty="0"/>
              <a:t>try</a:t>
            </a:r>
            <a:r>
              <a:rPr lang="en-US" sz="700" dirty="0"/>
              <a:t>{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b="1" dirty="0"/>
              <a:t>for </a:t>
            </a:r>
            <a:r>
              <a:rPr lang="en-US" sz="700" dirty="0"/>
              <a:t>(</a:t>
            </a:r>
            <a:r>
              <a:rPr lang="en-US" sz="700" b="1" dirty="0" err="1"/>
              <a:t>int</a:t>
            </a:r>
            <a:r>
              <a:rPr lang="en-US" sz="700" b="1" dirty="0"/>
              <a:t> </a:t>
            </a:r>
            <a:r>
              <a:rPr lang="en-US" sz="700" dirty="0" err="1"/>
              <a:t>i</a:t>
            </a:r>
            <a:r>
              <a:rPr lang="en-US" sz="700" dirty="0"/>
              <a:t> =0; </a:t>
            </a:r>
            <a:r>
              <a:rPr lang="en-US" sz="700" dirty="0" err="1"/>
              <a:t>i</a:t>
            </a:r>
            <a:r>
              <a:rPr lang="en-US" sz="700" dirty="0"/>
              <a:t>&lt;</a:t>
            </a:r>
            <a:r>
              <a:rPr lang="en-US" sz="700" dirty="0" err="1"/>
              <a:t>content.</a:t>
            </a:r>
            <a:r>
              <a:rPr lang="en-US" sz="700" b="1" dirty="0" err="1"/>
              <a:t>length</a:t>
            </a:r>
            <a:r>
              <a:rPr lang="en-US" sz="700" dirty="0"/>
              <a:t>; </a:t>
            </a:r>
            <a:r>
              <a:rPr lang="en-US" sz="700" dirty="0" err="1"/>
              <a:t>i</a:t>
            </a:r>
            <a:r>
              <a:rPr lang="en-US" sz="700" dirty="0"/>
              <a:t>++){</a:t>
            </a:r>
            <a:br>
              <a:rPr lang="en-US" sz="700" dirty="0"/>
            </a:br>
            <a:r>
              <a:rPr lang="en-US" sz="700" dirty="0"/>
              <a:t>        </a:t>
            </a:r>
            <a:r>
              <a:rPr lang="en-US" sz="700" dirty="0" err="1"/>
              <a:t>HashMap</a:t>
            </a:r>
            <a:r>
              <a:rPr lang="en-US" sz="700" dirty="0"/>
              <a:t>&lt;String, String&gt; </a:t>
            </a:r>
            <a:r>
              <a:rPr lang="en-US" sz="700" dirty="0" err="1"/>
              <a:t>statsDetail</a:t>
            </a:r>
            <a:r>
              <a:rPr lang="en-US" sz="700" dirty="0"/>
              <a:t> = </a:t>
            </a:r>
            <a:r>
              <a:rPr lang="en-US" sz="700" b="1" dirty="0"/>
              <a:t>new </a:t>
            </a:r>
            <a:r>
              <a:rPr lang="en-US" sz="700" dirty="0" err="1"/>
              <a:t>HashMap</a:t>
            </a:r>
            <a:r>
              <a:rPr lang="en-US" sz="700" dirty="0"/>
              <a:t>&lt;&gt;();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>        </a:t>
            </a:r>
            <a:r>
              <a:rPr lang="en-US" sz="700" b="1" dirty="0"/>
              <a:t>if </a:t>
            </a:r>
            <a:r>
              <a:rPr lang="en-US" sz="700" dirty="0"/>
              <a:t>(content[</a:t>
            </a:r>
            <a:r>
              <a:rPr lang="en-US" sz="700" dirty="0" err="1"/>
              <a:t>i</a:t>
            </a:r>
            <a:r>
              <a:rPr lang="en-US" sz="700" dirty="0"/>
              <a:t>][1].contains(title)){</a:t>
            </a:r>
            <a:br>
              <a:rPr lang="en-US" sz="700" dirty="0"/>
            </a:br>
            <a:r>
              <a:rPr lang="en-US" sz="700" dirty="0"/>
              <a:t>            </a:t>
            </a:r>
            <a:r>
              <a:rPr lang="en-US" sz="700" dirty="0" err="1"/>
              <a:t>date.setTime</a:t>
            </a:r>
            <a:r>
              <a:rPr lang="en-US" sz="700" dirty="0"/>
              <a:t>(</a:t>
            </a:r>
            <a:r>
              <a:rPr lang="en-US" sz="700" dirty="0" err="1"/>
              <a:t>Long.</a:t>
            </a:r>
            <a:r>
              <a:rPr lang="en-US" sz="700" i="1" dirty="0" err="1"/>
              <a:t>parseLong</a:t>
            </a:r>
            <a:r>
              <a:rPr lang="en-US" sz="700" dirty="0"/>
              <a:t>(content[</a:t>
            </a:r>
            <a:r>
              <a:rPr lang="en-US" sz="700" dirty="0" err="1"/>
              <a:t>i</a:t>
            </a:r>
            <a:r>
              <a:rPr lang="en-US" sz="700" dirty="0"/>
              <a:t>][0]));</a:t>
            </a:r>
            <a:br>
              <a:rPr lang="en-US" sz="700" dirty="0"/>
            </a:br>
            <a:r>
              <a:rPr lang="en-US" sz="700" dirty="0"/>
              <a:t>            </a:t>
            </a:r>
            <a:r>
              <a:rPr lang="en-US" sz="700" dirty="0" err="1"/>
              <a:t>statsDetail.put</a:t>
            </a:r>
            <a:r>
              <a:rPr lang="en-US" sz="700" dirty="0"/>
              <a:t>(</a:t>
            </a:r>
            <a:r>
              <a:rPr lang="en-US" sz="700" b="1" dirty="0"/>
              <a:t>"Date"</a:t>
            </a:r>
            <a:r>
              <a:rPr lang="en-US" sz="700" dirty="0"/>
              <a:t>,</a:t>
            </a:r>
            <a:r>
              <a:rPr lang="en-US" sz="700" dirty="0" err="1"/>
              <a:t>date.toString</a:t>
            </a:r>
            <a:r>
              <a:rPr lang="en-US" sz="700" dirty="0"/>
              <a:t>());</a:t>
            </a:r>
            <a:br>
              <a:rPr lang="en-US" sz="700" dirty="0"/>
            </a:br>
            <a:r>
              <a:rPr lang="en-US" sz="700" dirty="0"/>
              <a:t>            </a:t>
            </a:r>
            <a:r>
              <a:rPr lang="en-US" sz="700" dirty="0" err="1"/>
              <a:t>statsDetail.put</a:t>
            </a:r>
            <a:r>
              <a:rPr lang="en-US" sz="700" dirty="0"/>
              <a:t>(</a:t>
            </a:r>
            <a:r>
              <a:rPr lang="en-US" sz="700" b="1" dirty="0"/>
              <a:t>"</a:t>
            </a:r>
            <a:r>
              <a:rPr lang="en-US" sz="700" b="1" dirty="0" err="1"/>
              <a:t>winAmount</a:t>
            </a:r>
            <a:r>
              <a:rPr lang="en-US" sz="700" b="1" dirty="0"/>
              <a:t>"</a:t>
            </a:r>
            <a:r>
              <a:rPr lang="en-US" sz="700" dirty="0"/>
              <a:t>, </a:t>
            </a:r>
            <a:r>
              <a:rPr lang="en-US" sz="700" b="1" dirty="0"/>
              <a:t>"$"</a:t>
            </a:r>
            <a:r>
              <a:rPr lang="en-US" sz="700" dirty="0"/>
              <a:t>+</a:t>
            </a:r>
            <a:r>
              <a:rPr lang="en-US" sz="700" b="1" dirty="0" err="1"/>
              <a:t>formatter</a:t>
            </a:r>
            <a:r>
              <a:rPr lang="en-US" sz="700" dirty="0" err="1"/>
              <a:t>.format</a:t>
            </a:r>
            <a:r>
              <a:rPr lang="en-US" sz="700" dirty="0"/>
              <a:t>(</a:t>
            </a:r>
            <a:r>
              <a:rPr lang="en-US" sz="700" dirty="0" err="1"/>
              <a:t>Double.</a:t>
            </a:r>
            <a:r>
              <a:rPr lang="en-US" sz="700" i="1" dirty="0" err="1"/>
              <a:t>parseDouble</a:t>
            </a:r>
            <a:r>
              <a:rPr lang="en-US" sz="700" dirty="0"/>
              <a:t>(content[</a:t>
            </a:r>
            <a:r>
              <a:rPr lang="en-US" sz="700" dirty="0" err="1"/>
              <a:t>i</a:t>
            </a:r>
            <a:r>
              <a:rPr lang="en-US" sz="700" dirty="0"/>
              <a:t>][2])));</a:t>
            </a:r>
            <a:br>
              <a:rPr lang="en-US" sz="700" dirty="0"/>
            </a:br>
            <a:r>
              <a:rPr lang="en-US" sz="700" dirty="0"/>
              <a:t>            </a:t>
            </a:r>
            <a:r>
              <a:rPr lang="en-US" sz="700" dirty="0" err="1"/>
              <a:t>statsDetailList.add</a:t>
            </a:r>
            <a:r>
              <a:rPr lang="en-US" sz="700" dirty="0"/>
              <a:t>(</a:t>
            </a:r>
            <a:r>
              <a:rPr lang="en-US" sz="700" dirty="0" err="1"/>
              <a:t>statsDetail</a:t>
            </a:r>
            <a:r>
              <a:rPr lang="en-US" sz="700" dirty="0"/>
              <a:t>);</a:t>
            </a:r>
            <a:br>
              <a:rPr lang="en-US" sz="700" dirty="0"/>
            </a:br>
            <a:r>
              <a:rPr lang="en-US" sz="700" dirty="0"/>
              <a:t>        }</a:t>
            </a:r>
            <a:br>
              <a:rPr lang="en-US" sz="700" dirty="0"/>
            </a:br>
            <a:r>
              <a:rPr lang="en-US" sz="700" dirty="0"/>
              <a:t>    }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dirty="0" err="1"/>
              <a:t>Collections.</a:t>
            </a:r>
            <a:r>
              <a:rPr lang="en-US" sz="700" i="1" dirty="0" err="1"/>
              <a:t>reverse</a:t>
            </a:r>
            <a:r>
              <a:rPr lang="en-US" sz="700" dirty="0"/>
              <a:t>(</a:t>
            </a:r>
            <a:r>
              <a:rPr lang="en-US" sz="700" dirty="0" err="1"/>
              <a:t>statsDetailList</a:t>
            </a:r>
            <a:r>
              <a:rPr lang="en-US" sz="700" dirty="0"/>
              <a:t>);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dirty="0" err="1"/>
              <a:t>ListAdapter</a:t>
            </a:r>
            <a:r>
              <a:rPr lang="en-US" sz="700" dirty="0"/>
              <a:t> adapter = </a:t>
            </a:r>
            <a:r>
              <a:rPr lang="en-US" sz="700" b="1" dirty="0"/>
              <a:t>new </a:t>
            </a:r>
            <a:r>
              <a:rPr lang="en-US" sz="700" dirty="0" err="1"/>
              <a:t>SimpleAdapter</a:t>
            </a:r>
            <a:r>
              <a:rPr lang="en-US" sz="700" dirty="0"/>
              <a:t>(</a:t>
            </a:r>
            <a:r>
              <a:rPr lang="en-US" sz="700" b="1" dirty="0"/>
              <a:t>this</a:t>
            </a:r>
            <a:r>
              <a:rPr lang="en-US" sz="700" dirty="0"/>
              <a:t>, </a:t>
            </a:r>
            <a:r>
              <a:rPr lang="en-US" sz="700" dirty="0" err="1"/>
              <a:t>statsDetailList</a:t>
            </a:r>
            <a:r>
              <a:rPr lang="en-US" sz="700" dirty="0"/>
              <a:t> , </a:t>
            </a:r>
            <a:r>
              <a:rPr lang="en-US" sz="700" dirty="0" err="1"/>
              <a:t>R.layout.</a:t>
            </a:r>
            <a:r>
              <a:rPr lang="en-US" sz="700" b="1" i="1" dirty="0" err="1"/>
              <a:t>stats_detail_table</a:t>
            </a:r>
            <a:r>
              <a:rPr lang="en-US" sz="700" dirty="0" err="1"/>
              <a:t>,</a:t>
            </a:r>
            <a:r>
              <a:rPr lang="en-US" sz="700" b="1" dirty="0" err="1"/>
              <a:t>new</a:t>
            </a:r>
            <a:r>
              <a:rPr lang="en-US" sz="700" b="1" dirty="0"/>
              <a:t> </a:t>
            </a:r>
            <a:r>
              <a:rPr lang="en-US" sz="700" dirty="0"/>
              <a:t>String[]{</a:t>
            </a:r>
            <a:r>
              <a:rPr lang="en-US" sz="700" b="1" dirty="0"/>
              <a:t>"Date"</a:t>
            </a:r>
            <a:r>
              <a:rPr lang="en-US" sz="700" dirty="0"/>
              <a:t>,</a:t>
            </a:r>
            <a:r>
              <a:rPr lang="en-US" sz="700" b="1" dirty="0"/>
              <a:t>"</a:t>
            </a:r>
            <a:r>
              <a:rPr lang="en-US" sz="700" b="1" dirty="0" err="1"/>
              <a:t>winAmount</a:t>
            </a:r>
            <a:r>
              <a:rPr lang="en-US" sz="700" b="1" dirty="0"/>
              <a:t>"</a:t>
            </a:r>
            <a:r>
              <a:rPr lang="en-US" sz="700" dirty="0"/>
              <a:t>}, </a:t>
            </a:r>
            <a:r>
              <a:rPr lang="en-US" sz="700" b="1" dirty="0"/>
              <a:t>new </a:t>
            </a:r>
            <a:r>
              <a:rPr lang="en-US" sz="700" b="1" dirty="0" err="1"/>
              <a:t>int</a:t>
            </a:r>
            <a:r>
              <a:rPr lang="en-US" sz="700" dirty="0"/>
              <a:t>[]{</a:t>
            </a:r>
            <a:r>
              <a:rPr lang="en-US" sz="700" dirty="0" err="1"/>
              <a:t>R.id.</a:t>
            </a:r>
            <a:r>
              <a:rPr lang="en-US" sz="700" b="1" i="1" dirty="0" err="1"/>
              <a:t>date</a:t>
            </a:r>
            <a:r>
              <a:rPr lang="en-US" sz="700" dirty="0" err="1"/>
              <a:t>,R.id.</a:t>
            </a:r>
            <a:r>
              <a:rPr lang="en-US" sz="700" b="1" i="1" dirty="0" err="1"/>
              <a:t>winAmount</a:t>
            </a:r>
            <a:r>
              <a:rPr lang="en-US" sz="700" dirty="0"/>
              <a:t>});</a:t>
            </a:r>
            <a:br>
              <a:rPr lang="en-US" sz="700" dirty="0"/>
            </a:br>
            <a:r>
              <a:rPr lang="en-US" sz="700" dirty="0"/>
              <a:t>    </a:t>
            </a:r>
            <a:r>
              <a:rPr lang="en-US" sz="700" dirty="0" err="1"/>
              <a:t>list.setAdapter</a:t>
            </a:r>
            <a:r>
              <a:rPr lang="en-US" sz="700" dirty="0"/>
              <a:t>(adapter);</a:t>
            </a:r>
            <a:br>
              <a:rPr lang="en-US" sz="700" dirty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/>
              <a:t>}</a:t>
            </a:r>
            <a:r>
              <a:rPr lang="en-US" sz="700" b="1" dirty="0"/>
              <a:t>catch </a:t>
            </a:r>
            <a:r>
              <a:rPr lang="en-US" sz="700" dirty="0"/>
              <a:t>(Exception e){</a:t>
            </a:r>
            <a:br>
              <a:rPr lang="en-US" sz="700" dirty="0"/>
            </a:br>
            <a:r>
              <a:rPr lang="en-US" sz="700" dirty="0" smtClean="0"/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9064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Effects</a:t>
            </a:r>
            <a:endParaRPr lang="en-US" dirty="0"/>
          </a:p>
        </p:txBody>
      </p:sp>
      <p:pic>
        <p:nvPicPr>
          <p:cNvPr id="5" name="Content Placeholder 4" descr="Screen Shot 2020-05-06 at 12.06.47 P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34" r="-1923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i="1" dirty="0"/>
              <a:t>&lt;?</a:t>
            </a:r>
            <a:r>
              <a:rPr lang="en-US" sz="1000" b="1" dirty="0"/>
              <a:t>xml version="1.0" encoding="utf-8"</a:t>
            </a:r>
            <a:r>
              <a:rPr lang="en-US" sz="1000" i="1" dirty="0"/>
              <a:t>?&gt;</a:t>
            </a:r>
            <a:br>
              <a:rPr lang="en-US" sz="1000" i="1" dirty="0"/>
            </a:br>
            <a:r>
              <a:rPr lang="en-US" sz="1000" dirty="0"/>
              <a:t>&lt;</a:t>
            </a:r>
            <a:r>
              <a:rPr lang="en-US" sz="1000" b="1" dirty="0"/>
              <a:t>selector </a:t>
            </a:r>
            <a:r>
              <a:rPr lang="en-US" sz="1000" b="1" dirty="0" err="1"/>
              <a:t>xmlns:android</a:t>
            </a:r>
            <a:r>
              <a:rPr lang="en-US" sz="1000" b="1" dirty="0"/>
              <a:t>="http://</a:t>
            </a:r>
            <a:r>
              <a:rPr lang="en-US" sz="1000" b="1" dirty="0" err="1"/>
              <a:t>schemas.android.com</a:t>
            </a:r>
            <a:r>
              <a:rPr lang="en-US" sz="1000" b="1" dirty="0"/>
              <a:t>/</a:t>
            </a:r>
            <a:r>
              <a:rPr lang="en-US" sz="1000" b="1" dirty="0" err="1"/>
              <a:t>apk</a:t>
            </a:r>
            <a:r>
              <a:rPr lang="en-US" sz="1000" b="1" dirty="0"/>
              <a:t>/res/android" </a:t>
            </a:r>
            <a:r>
              <a:rPr lang="en-US" sz="1000" dirty="0"/>
              <a:t>&gt;</a:t>
            </a:r>
            <a:br>
              <a:rPr lang="en-US" sz="1000" dirty="0"/>
            </a:br>
            <a:endParaRPr lang="en-US" sz="1000" dirty="0" smtClean="0"/>
          </a:p>
          <a:p>
            <a:pPr marL="0" indent="0">
              <a:buNone/>
            </a:pPr>
            <a:r>
              <a:rPr lang="en-US" sz="1000" dirty="0" smtClean="0"/>
              <a:t>    </a:t>
            </a:r>
            <a:r>
              <a:rPr lang="en-US" sz="1000" dirty="0"/>
              <a:t>&lt;</a:t>
            </a:r>
            <a:r>
              <a:rPr lang="en-US" sz="1000" b="1" dirty="0"/>
              <a:t>item </a:t>
            </a:r>
            <a:r>
              <a:rPr lang="en-US" sz="1000" b="1" dirty="0" err="1"/>
              <a:t>android:state_pressed</a:t>
            </a:r>
            <a:r>
              <a:rPr lang="en-US" sz="1000" b="1" dirty="0"/>
              <a:t>="true" </a:t>
            </a:r>
            <a:r>
              <a:rPr lang="en-US" sz="1000" dirty="0"/>
              <a:t>&gt;</a:t>
            </a:r>
            <a:br>
              <a:rPr lang="en-US" sz="1000" dirty="0"/>
            </a:br>
            <a:r>
              <a:rPr lang="en-US" sz="1000" dirty="0"/>
              <a:t>        &lt;</a:t>
            </a:r>
            <a:r>
              <a:rPr lang="en-US" sz="1000" b="1" dirty="0"/>
              <a:t>shape </a:t>
            </a:r>
            <a:r>
              <a:rPr lang="en-US" sz="1000" b="1" dirty="0" err="1"/>
              <a:t>android:shape</a:t>
            </a:r>
            <a:r>
              <a:rPr lang="en-US" sz="1000" b="1" dirty="0"/>
              <a:t>="rectangle"  </a:t>
            </a:r>
            <a:r>
              <a:rPr lang="en-US" sz="1000" dirty="0"/>
              <a:t>&gt;</a:t>
            </a:r>
            <a:br>
              <a:rPr lang="en-US" sz="1000" dirty="0"/>
            </a:br>
            <a:r>
              <a:rPr lang="en-US" sz="1000" dirty="0"/>
              <a:t>            &lt;</a:t>
            </a:r>
            <a:r>
              <a:rPr lang="en-US" sz="1000" b="1" dirty="0"/>
              <a:t>corners </a:t>
            </a:r>
            <a:r>
              <a:rPr lang="en-US" sz="1000" b="1" dirty="0" err="1"/>
              <a:t>android:radius</a:t>
            </a:r>
            <a:r>
              <a:rPr lang="en-US" sz="1000" b="1" dirty="0"/>
              <a:t>="20dp" </a:t>
            </a:r>
            <a:r>
              <a:rPr lang="en-US" sz="1000" dirty="0"/>
              <a:t>/&gt;</a:t>
            </a:r>
            <a:br>
              <a:rPr lang="en-US" sz="1000" dirty="0"/>
            </a:br>
            <a:r>
              <a:rPr lang="en-US" sz="1000" dirty="0"/>
              <a:t>            &lt;</a:t>
            </a:r>
            <a:r>
              <a:rPr lang="en-US" sz="1000" b="1" dirty="0"/>
              <a:t>gradient </a:t>
            </a:r>
            <a:r>
              <a:rPr lang="en-US" sz="1000" b="1" dirty="0" err="1"/>
              <a:t>android:angle</a:t>
            </a:r>
            <a:r>
              <a:rPr lang="en-US" sz="1000" b="1" dirty="0"/>
              <a:t>="-90" </a:t>
            </a:r>
            <a:r>
              <a:rPr lang="en-US" sz="1000" b="1" dirty="0" err="1"/>
              <a:t>android:startColor</a:t>
            </a:r>
            <a:r>
              <a:rPr lang="en-US" sz="1000" b="1" dirty="0"/>
              <a:t>="#0066FF" </a:t>
            </a:r>
            <a:r>
              <a:rPr lang="en-US" sz="1000" b="1" dirty="0" err="1"/>
              <a:t>android:endColor</a:t>
            </a:r>
            <a:r>
              <a:rPr lang="en-US" sz="1000" b="1" dirty="0"/>
              <a:t>="#6699FF"  </a:t>
            </a:r>
            <a:r>
              <a:rPr lang="en-US" sz="1000" dirty="0"/>
              <a:t>/&gt;</a:t>
            </a:r>
            <a:br>
              <a:rPr lang="en-US" sz="1000" dirty="0"/>
            </a:br>
            <a:r>
              <a:rPr lang="en-US" sz="1000" dirty="0"/>
              <a:t>        &lt;/</a:t>
            </a:r>
            <a:r>
              <a:rPr lang="en-US" sz="1000" b="1" dirty="0"/>
              <a:t>shape</a:t>
            </a:r>
            <a:r>
              <a:rPr lang="en-US" sz="1000" dirty="0"/>
              <a:t>&gt;</a:t>
            </a:r>
            <a:br>
              <a:rPr lang="en-US" sz="1000" dirty="0"/>
            </a:br>
            <a:r>
              <a:rPr lang="en-US" sz="1000" dirty="0"/>
              <a:t>    &lt;/</a:t>
            </a:r>
            <a:r>
              <a:rPr lang="en-US" sz="1000" b="1" dirty="0"/>
              <a:t>item</a:t>
            </a:r>
            <a:r>
              <a:rPr lang="en-US" sz="1000" dirty="0"/>
              <a:t>&gt;</a:t>
            </a:r>
            <a:br>
              <a:rPr lang="en-US" sz="1000" dirty="0"/>
            </a:br>
            <a:endParaRPr lang="en-US" sz="1000" dirty="0" smtClean="0"/>
          </a:p>
          <a:p>
            <a:pPr marL="0" indent="0">
              <a:buNone/>
            </a:pPr>
            <a:r>
              <a:rPr lang="en-US" sz="1000" dirty="0" smtClean="0"/>
              <a:t>    </a:t>
            </a:r>
            <a:r>
              <a:rPr lang="en-US" sz="1000" dirty="0"/>
              <a:t>&lt;</a:t>
            </a:r>
            <a:r>
              <a:rPr lang="en-US" sz="1000" b="1" dirty="0"/>
              <a:t>item </a:t>
            </a:r>
            <a:r>
              <a:rPr lang="en-US" sz="1000" dirty="0"/>
              <a:t>&gt;</a:t>
            </a:r>
            <a:br>
              <a:rPr lang="en-US" sz="1000" dirty="0"/>
            </a:br>
            <a:r>
              <a:rPr lang="en-US" sz="1000" dirty="0"/>
              <a:t>        &lt;</a:t>
            </a:r>
            <a:r>
              <a:rPr lang="en-US" sz="1000" b="1" dirty="0"/>
              <a:t>shape </a:t>
            </a:r>
            <a:r>
              <a:rPr lang="en-US" sz="1000" b="1" dirty="0" err="1"/>
              <a:t>android:shape</a:t>
            </a:r>
            <a:r>
              <a:rPr lang="en-US" sz="1000" b="1" dirty="0"/>
              <a:t>="rectangle"  </a:t>
            </a:r>
            <a:r>
              <a:rPr lang="en-US" sz="1000" dirty="0"/>
              <a:t>&gt;</a:t>
            </a:r>
            <a:br>
              <a:rPr lang="en-US" sz="1000" dirty="0"/>
            </a:br>
            <a:r>
              <a:rPr lang="en-US" sz="1000" dirty="0"/>
              <a:t>            &lt;</a:t>
            </a:r>
            <a:r>
              <a:rPr lang="en-US" sz="1000" b="1" dirty="0"/>
              <a:t>corners </a:t>
            </a:r>
            <a:r>
              <a:rPr lang="en-US" sz="1000" b="1" dirty="0" err="1"/>
              <a:t>android:radius</a:t>
            </a:r>
            <a:r>
              <a:rPr lang="en-US" sz="1000" b="1" dirty="0"/>
              <a:t>="20dp" </a:t>
            </a:r>
            <a:r>
              <a:rPr lang="en-US" sz="1000" dirty="0"/>
              <a:t>/&gt;</a:t>
            </a:r>
            <a:br>
              <a:rPr lang="en-US" sz="1000" dirty="0"/>
            </a:br>
            <a:r>
              <a:rPr lang="en-US" sz="1000" dirty="0"/>
              <a:t>            &lt;</a:t>
            </a:r>
            <a:r>
              <a:rPr lang="en-US" sz="1000" b="1" dirty="0"/>
              <a:t>gradient </a:t>
            </a:r>
            <a:r>
              <a:rPr lang="en-US" sz="1000" b="1" dirty="0" err="1"/>
              <a:t>android:angle</a:t>
            </a:r>
            <a:r>
              <a:rPr lang="en-US" sz="1000" b="1" dirty="0"/>
              <a:t>="-90" </a:t>
            </a:r>
            <a:r>
              <a:rPr lang="en-US" sz="1000" b="1" dirty="0" err="1"/>
              <a:t>android:startColor</a:t>
            </a:r>
            <a:r>
              <a:rPr lang="en-US" sz="1000" b="1" dirty="0"/>
              <a:t>="#6699FF" </a:t>
            </a:r>
            <a:r>
              <a:rPr lang="en-US" sz="1000" b="1" dirty="0" err="1"/>
              <a:t>android:endColor</a:t>
            </a:r>
            <a:r>
              <a:rPr lang="en-US" sz="1000" b="1" dirty="0"/>
              <a:t>="#0066FF" </a:t>
            </a:r>
            <a:r>
              <a:rPr lang="en-US" sz="1000" dirty="0"/>
              <a:t>/&gt;</a:t>
            </a:r>
            <a:br>
              <a:rPr lang="en-US" sz="1000" dirty="0"/>
            </a:br>
            <a:r>
              <a:rPr lang="en-US" sz="1000" dirty="0"/>
              <a:t>        &lt;/</a:t>
            </a:r>
            <a:r>
              <a:rPr lang="en-US" sz="1000" b="1" dirty="0"/>
              <a:t>shape</a:t>
            </a:r>
            <a:r>
              <a:rPr lang="en-US" sz="1000" dirty="0"/>
              <a:t>&gt;</a:t>
            </a:r>
            <a:br>
              <a:rPr lang="en-US" sz="1000" dirty="0"/>
            </a:br>
            <a:r>
              <a:rPr lang="en-US" sz="1000" dirty="0"/>
              <a:t>    &lt;/</a:t>
            </a:r>
            <a:r>
              <a:rPr lang="en-US" sz="1000" b="1" dirty="0"/>
              <a:t>item</a:t>
            </a:r>
            <a:r>
              <a:rPr lang="en-US" sz="1000" dirty="0"/>
              <a:t>&gt;</a:t>
            </a:r>
            <a:br>
              <a:rPr lang="en-US" sz="1000" dirty="0"/>
            </a:br>
            <a:r>
              <a:rPr lang="en-US" sz="1000" dirty="0"/>
              <a:t>&lt;/</a:t>
            </a:r>
            <a:r>
              <a:rPr lang="en-US" sz="1000" b="1" dirty="0"/>
              <a:t>selector</a:t>
            </a:r>
            <a:r>
              <a:rPr lang="en-US" sz="1000" dirty="0"/>
              <a:t>&gt;</a:t>
            </a:r>
          </a:p>
        </p:txBody>
      </p:sp>
      <p:pic>
        <p:nvPicPr>
          <p:cNvPr id="6" name="Picture 5" descr="Screen Shot 2020-05-08 at 1.33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1" y="4891589"/>
            <a:ext cx="1917700" cy="15000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6877050" y="5537200"/>
            <a:ext cx="4064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877050" y="5854700"/>
            <a:ext cx="4064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981200" y="4254500"/>
            <a:ext cx="990600" cy="863600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4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Custom Logo Icon</a:t>
            </a:r>
            <a:endParaRPr lang="en-US" dirty="0"/>
          </a:p>
        </p:txBody>
      </p:sp>
      <p:pic>
        <p:nvPicPr>
          <p:cNvPr id="4" name="Content Placeholder 3" descr="Screen Shot 2020-05-08 at 1.38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91" r="-7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9233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on </a:t>
            </a:r>
            <a:r>
              <a:rPr lang="en-US" smtClean="0"/>
              <a:t>Apple Device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Android Device</a:t>
            </a:r>
            <a:endParaRPr lang="en-US" dirty="0"/>
          </a:p>
        </p:txBody>
      </p:sp>
      <p:pic>
        <p:nvPicPr>
          <p:cNvPr id="7" name="Content Placeholder 6" descr="Screen Shot 2020-05-06 at 12.06.47 P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90" r="-3049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Apple Device</a:t>
            </a:r>
            <a:endParaRPr lang="en-US" dirty="0"/>
          </a:p>
        </p:txBody>
      </p:sp>
      <p:pic>
        <p:nvPicPr>
          <p:cNvPr id="8" name="Content Placeholder 7" descr="Screen Shot 2020-05-09 at 10.39.31 A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55" t="3608" r="-26714" b="8134"/>
          <a:stretch/>
        </p:blipFill>
        <p:spPr/>
      </p:pic>
    </p:spTree>
    <p:extLst>
      <p:ext uri="{BB962C8B-B14F-4D97-AF65-F5344CB8AC3E}">
        <p14:creationId xmlns:p14="http://schemas.microsoft.com/office/powerpoint/2010/main" val="32710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AndroidManifest.xml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i="1" dirty="0"/>
              <a:t>&lt;?</a:t>
            </a:r>
            <a:r>
              <a:rPr lang="en-US" dirty="0"/>
              <a:t>xml version="1.0" encoding="utf-8"</a:t>
            </a:r>
            <a:r>
              <a:rPr lang="en-US" i="1" dirty="0"/>
              <a:t>?&gt;</a:t>
            </a:r>
            <a:br>
              <a:rPr lang="en-US" i="1" dirty="0"/>
            </a:br>
            <a:r>
              <a:rPr lang="en-US" dirty="0"/>
              <a:t>&lt;manifest </a:t>
            </a:r>
            <a:r>
              <a:rPr lang="en-US" dirty="0" err="1"/>
              <a:t>xmlns:android</a:t>
            </a:r>
            <a:r>
              <a:rPr lang="en-US" dirty="0"/>
              <a:t>="http://</a:t>
            </a:r>
            <a:r>
              <a:rPr lang="en-US" dirty="0" err="1"/>
              <a:t>schemas.android.com</a:t>
            </a:r>
            <a:r>
              <a:rPr lang="en-US" dirty="0"/>
              <a:t>/</a:t>
            </a:r>
            <a:r>
              <a:rPr lang="en-US" dirty="0" err="1"/>
              <a:t>apk</a:t>
            </a:r>
            <a:r>
              <a:rPr lang="en-US" dirty="0"/>
              <a:t>/res/android"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xmlns:tools</a:t>
            </a:r>
            <a:r>
              <a:rPr lang="en-US" dirty="0"/>
              <a:t>="http://</a:t>
            </a:r>
            <a:r>
              <a:rPr lang="en-US" dirty="0" err="1"/>
              <a:t>schemas.android.com</a:t>
            </a:r>
            <a:r>
              <a:rPr lang="en-US" dirty="0"/>
              <a:t>/tools"</a:t>
            </a:r>
            <a:br>
              <a:rPr lang="en-US" dirty="0"/>
            </a:br>
            <a:r>
              <a:rPr lang="en-US" dirty="0"/>
              <a:t>    package="</a:t>
            </a:r>
            <a:r>
              <a:rPr lang="en-US" dirty="0" err="1"/>
              <a:t>com.ut.casinoapp</a:t>
            </a:r>
            <a:r>
              <a:rPr lang="en-US" dirty="0"/>
              <a:t>"&gt;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&lt;uses-permission </a:t>
            </a:r>
            <a:r>
              <a:rPr lang="en-US" b="1" dirty="0" err="1">
                <a:solidFill>
                  <a:srgbClr val="0000FF"/>
                </a:solidFill>
              </a:rPr>
              <a:t>android:name</a:t>
            </a:r>
            <a:r>
              <a:rPr lang="en-US" b="1" dirty="0">
                <a:solidFill>
                  <a:srgbClr val="0000FF"/>
                </a:solidFill>
              </a:rPr>
              <a:t>="</a:t>
            </a:r>
            <a:r>
              <a:rPr lang="en-US" b="1" dirty="0" err="1">
                <a:solidFill>
                  <a:srgbClr val="0000FF"/>
                </a:solidFill>
              </a:rPr>
              <a:t>android.permission.WRITE_EXTERNAL_STORAGE</a:t>
            </a:r>
            <a:r>
              <a:rPr lang="en-US" b="1" dirty="0">
                <a:solidFill>
                  <a:srgbClr val="0000FF"/>
                </a:solidFill>
              </a:rPr>
              <a:t>"/&gt;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b="1" dirty="0">
                <a:solidFill>
                  <a:srgbClr val="0000FF"/>
                </a:solidFill>
              </a:rPr>
              <a:t>    &lt;uses-permission </a:t>
            </a:r>
            <a:r>
              <a:rPr lang="en-US" b="1" dirty="0" err="1">
                <a:solidFill>
                  <a:srgbClr val="0000FF"/>
                </a:solidFill>
              </a:rPr>
              <a:t>android:name</a:t>
            </a:r>
            <a:r>
              <a:rPr lang="en-US" b="1" dirty="0">
                <a:solidFill>
                  <a:srgbClr val="0000FF"/>
                </a:solidFill>
              </a:rPr>
              <a:t>="</a:t>
            </a:r>
            <a:r>
              <a:rPr lang="en-US" b="1" dirty="0" err="1">
                <a:solidFill>
                  <a:srgbClr val="0000FF"/>
                </a:solidFill>
              </a:rPr>
              <a:t>android.permission.READ_EXTERNAL_STORAGE</a:t>
            </a:r>
            <a:r>
              <a:rPr lang="en-US" b="1" dirty="0">
                <a:solidFill>
                  <a:srgbClr val="0000FF"/>
                </a:solidFill>
              </a:rPr>
              <a:t>"/&gt;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&lt;application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android:fullBackupContent</a:t>
            </a:r>
            <a:r>
              <a:rPr lang="en-US" dirty="0"/>
              <a:t>="true"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android:allowBackup</a:t>
            </a:r>
            <a:r>
              <a:rPr lang="en-US" dirty="0"/>
              <a:t>="true"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android:icon</a:t>
            </a:r>
            <a:r>
              <a:rPr lang="en-US" dirty="0"/>
              <a:t>="@</a:t>
            </a:r>
            <a:r>
              <a:rPr lang="en-US" dirty="0" err="1"/>
              <a:t>mipmap</a:t>
            </a:r>
            <a:r>
              <a:rPr lang="en-US" dirty="0"/>
              <a:t>/</a:t>
            </a:r>
            <a:r>
              <a:rPr lang="en-US" dirty="0" err="1"/>
              <a:t>ic_launcher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android:label</a:t>
            </a:r>
            <a:r>
              <a:rPr lang="en-US" dirty="0"/>
              <a:t>="@string/poker"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android:roundIcon</a:t>
            </a:r>
            <a:r>
              <a:rPr lang="en-US" dirty="0"/>
              <a:t>="@</a:t>
            </a:r>
            <a:r>
              <a:rPr lang="en-US" dirty="0" err="1"/>
              <a:t>mipmap</a:t>
            </a:r>
            <a:r>
              <a:rPr lang="en-US" dirty="0"/>
              <a:t>/</a:t>
            </a:r>
            <a:r>
              <a:rPr lang="en-US" dirty="0" err="1"/>
              <a:t>ic_launcher_round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android:supportsRtl</a:t>
            </a:r>
            <a:r>
              <a:rPr lang="en-US" dirty="0"/>
              <a:t>="true"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 err="1">
                <a:solidFill>
                  <a:srgbClr val="0000FF"/>
                </a:solidFill>
              </a:rPr>
              <a:t>android:theme</a:t>
            </a:r>
            <a:r>
              <a:rPr lang="en-US" b="1" dirty="0">
                <a:solidFill>
                  <a:srgbClr val="0000FF"/>
                </a:solidFill>
              </a:rPr>
              <a:t>="@style/</a:t>
            </a:r>
            <a:r>
              <a:rPr lang="en-US" b="1" dirty="0" err="1">
                <a:solidFill>
                  <a:srgbClr val="0000FF"/>
                </a:solidFill>
              </a:rPr>
              <a:t>Theme.AppCompat.Light.NoActionBar</a:t>
            </a:r>
            <a:r>
              <a:rPr lang="en-US" b="1" dirty="0">
                <a:solidFill>
                  <a:srgbClr val="0000FF"/>
                </a:solidFill>
              </a:rPr>
              <a:t>"</a:t>
            </a:r>
            <a:r>
              <a:rPr lang="en-US" b="1" dirty="0" smtClean="0">
                <a:solidFill>
                  <a:srgbClr val="0000FF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smtClean="0"/>
              <a:t>&lt;</a:t>
            </a:r>
            <a:r>
              <a:rPr lang="en-US" dirty="0"/>
              <a:t>activity </a:t>
            </a:r>
            <a:r>
              <a:rPr lang="en-US" dirty="0" err="1"/>
              <a:t>android:name</a:t>
            </a:r>
            <a:r>
              <a:rPr lang="en-US" dirty="0"/>
              <a:t>=".</a:t>
            </a:r>
            <a:r>
              <a:rPr lang="en-US" dirty="0" err="1"/>
              <a:t>MainActivity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 err="1">
                <a:solidFill>
                  <a:srgbClr val="0000FF"/>
                </a:solidFill>
              </a:rPr>
              <a:t>android:screenOrientation</a:t>
            </a:r>
            <a:r>
              <a:rPr lang="en-US" b="1" dirty="0">
                <a:solidFill>
                  <a:srgbClr val="0000FF"/>
                </a:solidFill>
              </a:rPr>
              <a:t>="sensor"&gt;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/>
              <a:t>            &lt;intent-filter&gt;</a:t>
            </a:r>
            <a:br>
              <a:rPr lang="en-US" dirty="0"/>
            </a:br>
            <a:r>
              <a:rPr lang="en-US" dirty="0"/>
              <a:t>                &lt;action </a:t>
            </a:r>
            <a:r>
              <a:rPr lang="en-US" dirty="0" err="1"/>
              <a:t>android:name</a:t>
            </a:r>
            <a:r>
              <a:rPr lang="en-US" dirty="0"/>
              <a:t>="</a:t>
            </a:r>
            <a:r>
              <a:rPr lang="en-US" dirty="0" err="1"/>
              <a:t>android.intent.action.MAIN</a:t>
            </a:r>
            <a:r>
              <a:rPr lang="en-US" dirty="0"/>
              <a:t>" /&gt;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    &lt;category </a:t>
            </a:r>
            <a:r>
              <a:rPr lang="en-US" dirty="0" err="1"/>
              <a:t>android:name</a:t>
            </a:r>
            <a:r>
              <a:rPr lang="en-US" dirty="0"/>
              <a:t>="</a:t>
            </a:r>
            <a:r>
              <a:rPr lang="en-US" dirty="0" err="1"/>
              <a:t>android.intent.category.LAUNCHER</a:t>
            </a:r>
            <a:r>
              <a:rPr lang="en-US" dirty="0"/>
              <a:t>" /&gt;</a:t>
            </a:r>
            <a:br>
              <a:rPr lang="en-US" dirty="0"/>
            </a:br>
            <a:r>
              <a:rPr lang="en-US" dirty="0"/>
              <a:t>            &lt;/intent-filter&gt;</a:t>
            </a:r>
            <a:br>
              <a:rPr lang="en-US" dirty="0"/>
            </a:br>
            <a:r>
              <a:rPr lang="en-US" dirty="0"/>
              <a:t>        &lt;/activity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/>
              <a:t>&lt;activity </a:t>
            </a:r>
            <a:r>
              <a:rPr lang="en-US" dirty="0" err="1"/>
              <a:t>android:name</a:t>
            </a:r>
            <a:r>
              <a:rPr lang="en-US" dirty="0"/>
              <a:t>=".</a:t>
            </a:r>
            <a:r>
              <a:rPr lang="en-US" dirty="0" err="1"/>
              <a:t>PokerActivity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android:parentActivityName</a:t>
            </a:r>
            <a:r>
              <a:rPr lang="en-US" dirty="0"/>
              <a:t>=".</a:t>
            </a:r>
            <a:r>
              <a:rPr lang="en-US" dirty="0" err="1"/>
              <a:t>MainActivity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 err="1">
                <a:solidFill>
                  <a:srgbClr val="0000FF"/>
                </a:solidFill>
              </a:rPr>
              <a:t>android:screenOrientation</a:t>
            </a:r>
            <a:r>
              <a:rPr lang="en-US" b="1" dirty="0">
                <a:solidFill>
                  <a:srgbClr val="0000FF"/>
                </a:solidFill>
              </a:rPr>
              <a:t>="sensor"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/>
              <a:t>            </a:t>
            </a:r>
            <a:r>
              <a:rPr lang="en-US" dirty="0" err="1"/>
              <a:t>android:label</a:t>
            </a:r>
            <a:r>
              <a:rPr lang="en-US" dirty="0"/>
              <a:t>="@string/poker"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 err="1">
                <a:solidFill>
                  <a:srgbClr val="0000FF"/>
                </a:solidFill>
              </a:rPr>
              <a:t>android:windowSoftInputMode</a:t>
            </a:r>
            <a:r>
              <a:rPr lang="en-US" b="1" dirty="0">
                <a:solidFill>
                  <a:srgbClr val="0000FF"/>
                </a:solidFill>
              </a:rPr>
              <a:t>="</a:t>
            </a:r>
            <a:r>
              <a:rPr lang="en-US" b="1" dirty="0" err="1">
                <a:solidFill>
                  <a:srgbClr val="0000FF"/>
                </a:solidFill>
              </a:rPr>
              <a:t>adjustPan</a:t>
            </a:r>
            <a:r>
              <a:rPr lang="en-US" b="1" dirty="0">
                <a:solidFill>
                  <a:srgbClr val="0000FF"/>
                </a:solidFill>
              </a:rPr>
              <a:t>"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/>
              <a:t>            </a:t>
            </a:r>
            <a:r>
              <a:rPr lang="en-US" dirty="0" err="1"/>
              <a:t>tools:targetApi</a:t>
            </a:r>
            <a:r>
              <a:rPr lang="en-US" dirty="0"/>
              <a:t>="</a:t>
            </a:r>
            <a:r>
              <a:rPr lang="en-US" dirty="0" err="1"/>
              <a:t>jelly_bean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            &lt;meta-data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android:name</a:t>
            </a:r>
            <a:r>
              <a:rPr lang="en-US" dirty="0"/>
              <a:t>="</a:t>
            </a:r>
            <a:r>
              <a:rPr lang="en-US" dirty="0" err="1"/>
              <a:t>android.support.PARENT_ACTIVITY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android:value</a:t>
            </a:r>
            <a:r>
              <a:rPr lang="en-US" dirty="0"/>
              <a:t>=".</a:t>
            </a:r>
            <a:r>
              <a:rPr lang="en-US" dirty="0" err="1"/>
              <a:t>MainActivity</a:t>
            </a:r>
            <a:r>
              <a:rPr lang="en-US" dirty="0"/>
              <a:t>" /&gt;</a:t>
            </a:r>
            <a:br>
              <a:rPr lang="en-US" dirty="0"/>
            </a:br>
            <a:r>
              <a:rPr lang="en-US" dirty="0"/>
              <a:t>        &lt;/activity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/>
              <a:t>&lt;activity </a:t>
            </a:r>
            <a:r>
              <a:rPr lang="en-US" dirty="0" err="1"/>
              <a:t>android:name</a:t>
            </a:r>
            <a:r>
              <a:rPr lang="en-US" dirty="0"/>
              <a:t>=".</a:t>
            </a:r>
            <a:r>
              <a:rPr lang="en-US" dirty="0" err="1"/>
              <a:t>PayoutActivity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android:parentActivityName</a:t>
            </a:r>
            <a:r>
              <a:rPr lang="en-US" dirty="0"/>
              <a:t>=".</a:t>
            </a:r>
            <a:r>
              <a:rPr lang="en-US" dirty="0" err="1"/>
              <a:t>PokerActivity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 err="1">
                <a:solidFill>
                  <a:srgbClr val="0000FF"/>
                </a:solidFill>
              </a:rPr>
              <a:t>android:screenOrientation</a:t>
            </a:r>
            <a:r>
              <a:rPr lang="en-US" b="1" dirty="0">
                <a:solidFill>
                  <a:srgbClr val="0000FF"/>
                </a:solidFill>
              </a:rPr>
              <a:t>="sensor"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/>
              <a:t>            </a:t>
            </a:r>
            <a:r>
              <a:rPr lang="en-US" dirty="0" err="1"/>
              <a:t>android:label</a:t>
            </a:r>
            <a:r>
              <a:rPr lang="en-US" dirty="0"/>
              <a:t>="@string/payout"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tools:targetApi</a:t>
            </a:r>
            <a:r>
              <a:rPr lang="en-US" dirty="0"/>
              <a:t>="</a:t>
            </a:r>
            <a:r>
              <a:rPr lang="en-US" dirty="0" err="1"/>
              <a:t>jelly_bean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            &lt;meta-data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android:name</a:t>
            </a:r>
            <a:r>
              <a:rPr lang="en-US" dirty="0"/>
              <a:t>="</a:t>
            </a:r>
            <a:r>
              <a:rPr lang="en-US" dirty="0" err="1"/>
              <a:t>android.support.PARENT_ACTIVITY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android:value</a:t>
            </a:r>
            <a:r>
              <a:rPr lang="en-US" dirty="0"/>
              <a:t>=".</a:t>
            </a:r>
            <a:r>
              <a:rPr lang="en-US" dirty="0" err="1"/>
              <a:t>PokerActivity</a:t>
            </a:r>
            <a:r>
              <a:rPr lang="en-US" dirty="0"/>
              <a:t>" /&gt;</a:t>
            </a:r>
            <a:br>
              <a:rPr lang="en-US" dirty="0"/>
            </a:br>
            <a:r>
              <a:rPr lang="en-US" dirty="0"/>
              <a:t>        &lt;/activity&gt;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&lt;activity </a:t>
            </a:r>
            <a:r>
              <a:rPr lang="en-US" dirty="0" err="1"/>
              <a:t>android:name</a:t>
            </a:r>
            <a:r>
              <a:rPr lang="en-US" dirty="0"/>
              <a:t>=".</a:t>
            </a:r>
            <a:r>
              <a:rPr lang="en-US" dirty="0" err="1"/>
              <a:t>AccountActivity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android:parentActivityName</a:t>
            </a:r>
            <a:r>
              <a:rPr lang="en-US" dirty="0"/>
              <a:t>=".</a:t>
            </a:r>
            <a:r>
              <a:rPr lang="en-US" dirty="0" err="1"/>
              <a:t>MainActivity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 err="1">
                <a:solidFill>
                  <a:srgbClr val="0000FF"/>
                </a:solidFill>
              </a:rPr>
              <a:t>android:screenOrientation</a:t>
            </a:r>
            <a:r>
              <a:rPr lang="en-US" b="1" dirty="0">
                <a:solidFill>
                  <a:srgbClr val="0000FF"/>
                </a:solidFill>
              </a:rPr>
              <a:t>="sensor"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/>
              <a:t>            </a:t>
            </a:r>
            <a:r>
              <a:rPr lang="en-US" dirty="0" err="1"/>
              <a:t>android:label</a:t>
            </a:r>
            <a:r>
              <a:rPr lang="en-US" dirty="0"/>
              <a:t>="@string/account"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 err="1">
                <a:solidFill>
                  <a:srgbClr val="0000FF"/>
                </a:solidFill>
              </a:rPr>
              <a:t>android:windowSoftInputMode</a:t>
            </a:r>
            <a:r>
              <a:rPr lang="en-US" b="1" dirty="0">
                <a:solidFill>
                  <a:srgbClr val="0000FF"/>
                </a:solidFill>
              </a:rPr>
              <a:t>="</a:t>
            </a:r>
            <a:r>
              <a:rPr lang="en-US" b="1" dirty="0" err="1">
                <a:solidFill>
                  <a:srgbClr val="0000FF"/>
                </a:solidFill>
              </a:rPr>
              <a:t>adjustPan</a:t>
            </a:r>
            <a:r>
              <a:rPr lang="en-US" b="1" dirty="0">
                <a:solidFill>
                  <a:srgbClr val="0000FF"/>
                </a:solidFill>
              </a:rPr>
              <a:t>"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/>
              <a:t>            </a:t>
            </a:r>
            <a:r>
              <a:rPr lang="en-US" dirty="0" err="1"/>
              <a:t>tools:targetApi</a:t>
            </a:r>
            <a:r>
              <a:rPr lang="en-US" dirty="0"/>
              <a:t>="</a:t>
            </a:r>
            <a:r>
              <a:rPr lang="en-US" dirty="0" err="1"/>
              <a:t>jelly_bean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            &lt;meta-data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android:name</a:t>
            </a:r>
            <a:r>
              <a:rPr lang="en-US" dirty="0"/>
              <a:t>="</a:t>
            </a:r>
            <a:r>
              <a:rPr lang="en-US" dirty="0" err="1"/>
              <a:t>android.support.PARENT_ACTIVITY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android:value</a:t>
            </a:r>
            <a:r>
              <a:rPr lang="en-US" dirty="0"/>
              <a:t>=".</a:t>
            </a:r>
            <a:r>
              <a:rPr lang="en-US" dirty="0" err="1"/>
              <a:t>MainActivity</a:t>
            </a:r>
            <a:r>
              <a:rPr lang="en-US" dirty="0"/>
              <a:t>" /&gt;</a:t>
            </a:r>
            <a:br>
              <a:rPr lang="en-US" dirty="0"/>
            </a:br>
            <a:r>
              <a:rPr lang="en-US" dirty="0"/>
              <a:t>        &lt;/activity&gt;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&lt;activity </a:t>
            </a:r>
            <a:r>
              <a:rPr lang="en-US" dirty="0" err="1"/>
              <a:t>android:name</a:t>
            </a:r>
            <a:r>
              <a:rPr lang="en-US" dirty="0"/>
              <a:t>=".</a:t>
            </a:r>
            <a:r>
              <a:rPr lang="en-US" dirty="0" err="1"/>
              <a:t>StatsDetailActivity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android:parentActivityName</a:t>
            </a:r>
            <a:r>
              <a:rPr lang="en-US" dirty="0"/>
              <a:t>=".</a:t>
            </a:r>
            <a:r>
              <a:rPr lang="en-US" dirty="0" err="1"/>
              <a:t>AccountActivity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 err="1">
                <a:solidFill>
                  <a:srgbClr val="0000FF"/>
                </a:solidFill>
              </a:rPr>
              <a:t>android:screenOrientation</a:t>
            </a:r>
            <a:r>
              <a:rPr lang="en-US" b="1" dirty="0">
                <a:solidFill>
                  <a:srgbClr val="0000FF"/>
                </a:solidFill>
              </a:rPr>
              <a:t>="sensor"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/>
              <a:t>            </a:t>
            </a:r>
            <a:r>
              <a:rPr lang="en-US" dirty="0" err="1"/>
              <a:t>android:label</a:t>
            </a:r>
            <a:r>
              <a:rPr lang="en-US" dirty="0"/>
              <a:t>="@string/jackpot"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tools:targetApi</a:t>
            </a:r>
            <a:r>
              <a:rPr lang="en-US" dirty="0"/>
              <a:t>="</a:t>
            </a:r>
            <a:r>
              <a:rPr lang="en-US" dirty="0" err="1"/>
              <a:t>jelly_bean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            &lt;meta-data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android:name</a:t>
            </a:r>
            <a:r>
              <a:rPr lang="en-US" dirty="0"/>
              <a:t>="</a:t>
            </a:r>
            <a:r>
              <a:rPr lang="en-US" dirty="0" err="1"/>
              <a:t>android.support.PARENT_ACTIVITY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android:value</a:t>
            </a:r>
            <a:r>
              <a:rPr lang="en-US" dirty="0"/>
              <a:t>=".</a:t>
            </a:r>
            <a:r>
              <a:rPr lang="en-US" dirty="0" err="1"/>
              <a:t>AccountActivity</a:t>
            </a:r>
            <a:r>
              <a:rPr lang="en-US" dirty="0"/>
              <a:t>" /&gt;</a:t>
            </a:r>
            <a:br>
              <a:rPr lang="en-US" dirty="0"/>
            </a:br>
            <a:r>
              <a:rPr lang="en-US" dirty="0"/>
              <a:t>        &lt;/activity&gt;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&lt;/application&gt;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&lt;/manifest&gt;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0786" y="2030799"/>
            <a:ext cx="154471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To store data locally</a:t>
            </a:r>
            <a:endParaRPr lang="en-US" sz="1200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2540000" y="2169299"/>
            <a:ext cx="550786" cy="138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58600" y="2905034"/>
            <a:ext cx="115999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To remove </a:t>
            </a:r>
          </a:p>
          <a:p>
            <a:r>
              <a:rPr lang="en-US" sz="1200" dirty="0"/>
              <a:t>d</a:t>
            </a:r>
            <a:r>
              <a:rPr lang="en-US" sz="1200" dirty="0" smtClean="0"/>
              <a:t>efault toolbar</a:t>
            </a:r>
            <a:endParaRPr lang="en-US" sz="1200" dirty="0"/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3860802" y="3366699"/>
            <a:ext cx="177795" cy="202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31088" y="1774566"/>
            <a:ext cx="90331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To detect </a:t>
            </a:r>
          </a:p>
          <a:p>
            <a:r>
              <a:rPr lang="en-US" sz="1200" dirty="0" smtClean="0"/>
              <a:t>orientation</a:t>
            </a:r>
            <a:endParaRPr lang="en-US" sz="1200" dirty="0"/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>
            <a:off x="7239000" y="2005399"/>
            <a:ext cx="39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35677" y="2644168"/>
            <a:ext cx="136862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To allow keyboard show on top of screen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>
            <a:off x="7243589" y="2967334"/>
            <a:ext cx="392088" cy="2203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95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V</a:t>
            </a:r>
            <a:r>
              <a:rPr lang="en-US" dirty="0" smtClean="0"/>
              <a:t>ertical Orientation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457200" y="1697040"/>
            <a:ext cx="8229600" cy="4959413"/>
            <a:chOff x="457200" y="1697040"/>
            <a:chExt cx="8229600" cy="4959413"/>
          </a:xfrm>
        </p:grpSpPr>
        <p:pic>
          <p:nvPicPr>
            <p:cNvPr id="3" name="Picture 2" descr="Screen Shot 2020-05-06 at 12.06.47 PM.png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988746"/>
              <a:ext cx="1376464" cy="2376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roup 25"/>
            <p:cNvGrpSpPr/>
            <p:nvPr/>
          </p:nvGrpSpPr>
          <p:grpSpPr>
            <a:xfrm>
              <a:off x="2383869" y="1697040"/>
              <a:ext cx="1376464" cy="4959413"/>
              <a:chOff x="2655032" y="1697040"/>
              <a:chExt cx="1376464" cy="4959413"/>
            </a:xfrm>
          </p:grpSpPr>
          <p:pic>
            <p:nvPicPr>
              <p:cNvPr id="8" name="Picture 7" descr="Screen Shot 2020-05-06 at 12.28.45 PM.png"/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032" y="1697040"/>
                <a:ext cx="1376464" cy="237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Picture 8" descr="Screen Shot 2020-05-07 at 3.23.52 PM copy.png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032" y="4280453"/>
                <a:ext cx="1376464" cy="237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6" name="Straight Arrow Connector 15"/>
            <p:cNvCxnSpPr>
              <a:endCxn id="8" idx="1"/>
            </p:cNvCxnSpPr>
            <p:nvPr/>
          </p:nvCxnSpPr>
          <p:spPr>
            <a:xfrm flipV="1">
              <a:off x="1173950" y="2885040"/>
              <a:ext cx="1209919" cy="153456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1"/>
            </p:cNvCxnSpPr>
            <p:nvPr/>
          </p:nvCxnSpPr>
          <p:spPr>
            <a:xfrm>
              <a:off x="1173950" y="4610100"/>
              <a:ext cx="1209919" cy="85835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0" idx="1"/>
            </p:cNvCxnSpPr>
            <p:nvPr/>
          </p:nvCxnSpPr>
          <p:spPr>
            <a:xfrm flipV="1">
              <a:off x="3124200" y="5468453"/>
              <a:ext cx="1428979" cy="22114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4310538" y="2325167"/>
              <a:ext cx="1861746" cy="4331286"/>
              <a:chOff x="4610223" y="2325167"/>
              <a:chExt cx="1861746" cy="4331286"/>
            </a:xfrm>
          </p:grpSpPr>
          <p:pic>
            <p:nvPicPr>
              <p:cNvPr id="10" name="Picture 9" descr="Screen Shot 2020-05-07 at 3.24.10 PM copy.png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2864" y="4280453"/>
                <a:ext cx="1376464" cy="237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Picture 23" descr="Screen Shot 2020-05-07 at 3.36.51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223" y="2325167"/>
                <a:ext cx="1861746" cy="1119746"/>
              </a:xfrm>
              <a:prstGeom prst="rect">
                <a:avLst/>
              </a:prstGeom>
            </p:spPr>
          </p:pic>
        </p:grpSp>
        <p:pic>
          <p:nvPicPr>
            <p:cNvPr id="25" name="Picture 24" descr="Screen Shot 2020-05-07 at 3.37.28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489" y="2412413"/>
              <a:ext cx="1964311" cy="974934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>
              <a:endCxn id="24" idx="1"/>
            </p:cNvCxnSpPr>
            <p:nvPr/>
          </p:nvCxnSpPr>
          <p:spPr>
            <a:xfrm flipV="1">
              <a:off x="3467100" y="2885040"/>
              <a:ext cx="843438" cy="172506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3467100" y="2044700"/>
              <a:ext cx="843438" cy="84034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25" idx="1"/>
            </p:cNvCxnSpPr>
            <p:nvPr/>
          </p:nvCxnSpPr>
          <p:spPr>
            <a:xfrm flipV="1">
              <a:off x="5929643" y="2899880"/>
              <a:ext cx="792846" cy="33862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738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</a:t>
            </a:r>
            <a:r>
              <a:rPr lang="mr-IN" dirty="0" smtClean="0"/>
              <a:t>–</a:t>
            </a:r>
            <a:r>
              <a:rPr lang="en-US" dirty="0" smtClean="0"/>
              <a:t> Horizontal Orientation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457200" y="1733504"/>
            <a:ext cx="8229600" cy="4704954"/>
            <a:chOff x="457200" y="1694222"/>
            <a:chExt cx="8229600" cy="4704954"/>
          </a:xfrm>
        </p:grpSpPr>
        <p:pic>
          <p:nvPicPr>
            <p:cNvPr id="4" name="Picture 3" descr="Screen Shot 2020-05-07 at 3.21.54 PM 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000" y="1694222"/>
              <a:ext cx="2340000" cy="1354259"/>
            </a:xfrm>
            <a:prstGeom prst="rect">
              <a:avLst/>
            </a:prstGeom>
          </p:spPr>
        </p:pic>
        <p:pic>
          <p:nvPicPr>
            <p:cNvPr id="24" name="Picture 23" descr="Screen Shot 2020-05-07 at 3.36.51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126" y="3492965"/>
              <a:ext cx="1861746" cy="1119746"/>
            </a:xfrm>
            <a:prstGeom prst="rect">
              <a:avLst/>
            </a:prstGeom>
          </p:spPr>
        </p:pic>
        <p:pic>
          <p:nvPicPr>
            <p:cNvPr id="25" name="Picture 24" descr="Screen Shot 2020-05-07 at 3.37.2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9844" y="5206428"/>
              <a:ext cx="1964311" cy="974934"/>
            </a:xfrm>
            <a:prstGeom prst="rect">
              <a:avLst/>
            </a:prstGeom>
          </p:spPr>
        </p:pic>
        <p:pic>
          <p:nvPicPr>
            <p:cNvPr id="5" name="Picture 4" descr="Screen Shot 2020-05-06 at 12.39.20 PM cop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347196"/>
              <a:ext cx="2340000" cy="1411284"/>
            </a:xfrm>
            <a:prstGeom prst="rect">
              <a:avLst/>
            </a:prstGeom>
          </p:spPr>
        </p:pic>
        <p:pic>
          <p:nvPicPr>
            <p:cNvPr id="6" name="Picture 5" descr="Screen Shot 2020-05-06 at 12.42.49 PM copy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988615"/>
              <a:ext cx="2340000" cy="1410561"/>
            </a:xfrm>
            <a:prstGeom prst="rect">
              <a:avLst/>
            </a:prstGeom>
          </p:spPr>
        </p:pic>
        <p:pic>
          <p:nvPicPr>
            <p:cNvPr id="7" name="Picture 6" descr="Screen Shot 2020-05-07 at 3.49.21 PM copy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800" y="3355759"/>
              <a:ext cx="2340000" cy="1394159"/>
            </a:xfrm>
            <a:prstGeom prst="rect">
              <a:avLst/>
            </a:prstGeom>
          </p:spPr>
        </p:pic>
        <p:pic>
          <p:nvPicPr>
            <p:cNvPr id="11" name="Picture 10" descr="Screen Shot 2020-05-07 at 3.49.52 PM co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800" y="4993723"/>
              <a:ext cx="2340000" cy="1400344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>
              <a:endCxn id="5" idx="0"/>
            </p:cNvCxnSpPr>
            <p:nvPr/>
          </p:nvCxnSpPr>
          <p:spPr>
            <a:xfrm flipH="1">
              <a:off x="1627200" y="2736653"/>
              <a:ext cx="2824506" cy="61054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7" idx="0"/>
            </p:cNvCxnSpPr>
            <p:nvPr/>
          </p:nvCxnSpPr>
          <p:spPr>
            <a:xfrm>
              <a:off x="4818317" y="2736653"/>
              <a:ext cx="2698483" cy="619106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4" idx="1"/>
            </p:cNvCxnSpPr>
            <p:nvPr/>
          </p:nvCxnSpPr>
          <p:spPr>
            <a:xfrm>
              <a:off x="2487718" y="3627047"/>
              <a:ext cx="1153408" cy="42579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4" idx="3"/>
            </p:cNvCxnSpPr>
            <p:nvPr/>
          </p:nvCxnSpPr>
          <p:spPr>
            <a:xfrm flipH="1">
              <a:off x="5502872" y="3627047"/>
              <a:ext cx="2837530" cy="42579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25" idx="0"/>
            </p:cNvCxnSpPr>
            <p:nvPr/>
          </p:nvCxnSpPr>
          <p:spPr>
            <a:xfrm flipH="1">
              <a:off x="4572000" y="4399595"/>
              <a:ext cx="626021" cy="80683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11" idx="0"/>
            </p:cNvCxnSpPr>
            <p:nvPr/>
          </p:nvCxnSpPr>
          <p:spPr>
            <a:xfrm>
              <a:off x="7516800" y="4281749"/>
              <a:ext cx="0" cy="71197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6" idx="0"/>
            </p:cNvCxnSpPr>
            <p:nvPr/>
          </p:nvCxnSpPr>
          <p:spPr>
            <a:xfrm flipH="1">
              <a:off x="1627200" y="4399595"/>
              <a:ext cx="729585" cy="58902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3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MainActivity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352"/>
            <a:ext cx="8229600" cy="4718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b="1" dirty="0"/>
              <a:t>public class </a:t>
            </a:r>
            <a:r>
              <a:rPr lang="en-US" sz="900" dirty="0" err="1"/>
              <a:t>MainActivity</a:t>
            </a:r>
            <a:r>
              <a:rPr lang="en-US" sz="900" dirty="0"/>
              <a:t> </a:t>
            </a:r>
            <a:r>
              <a:rPr lang="en-US" sz="900" b="1" dirty="0"/>
              <a:t>extends </a:t>
            </a:r>
            <a:r>
              <a:rPr lang="en-US" sz="900" dirty="0" err="1"/>
              <a:t>AppCompatActivity</a:t>
            </a:r>
            <a:r>
              <a:rPr lang="en-US" sz="900" dirty="0"/>
              <a:t>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b="1" dirty="0"/>
              <a:t>private final static </a:t>
            </a:r>
            <a:r>
              <a:rPr lang="en-US" sz="900" dirty="0"/>
              <a:t>String </a:t>
            </a:r>
            <a:r>
              <a:rPr lang="en-US" sz="900" b="1" i="1" dirty="0"/>
              <a:t>TAG  </a:t>
            </a:r>
            <a:r>
              <a:rPr lang="en-US" sz="900" dirty="0"/>
              <a:t>= </a:t>
            </a:r>
            <a:r>
              <a:rPr lang="en-US" sz="900" b="1" dirty="0"/>
              <a:t>"</a:t>
            </a:r>
            <a:r>
              <a:rPr lang="en-US" sz="900" b="1" dirty="0" err="1"/>
              <a:t>CasinoApp</a:t>
            </a:r>
            <a:r>
              <a:rPr lang="en-US" sz="900" b="1" dirty="0"/>
              <a:t>"</a:t>
            </a:r>
            <a:r>
              <a:rPr lang="en-US" sz="900" dirty="0"/>
              <a:t>;</a:t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    @Override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b="1" dirty="0"/>
              <a:t>protected void </a:t>
            </a:r>
            <a:r>
              <a:rPr lang="en-US" sz="900" dirty="0" err="1"/>
              <a:t>onCreate</a:t>
            </a:r>
            <a:r>
              <a:rPr lang="en-US" sz="900" dirty="0"/>
              <a:t>(Bundle </a:t>
            </a:r>
            <a:r>
              <a:rPr lang="en-US" sz="900" dirty="0" err="1"/>
              <a:t>savedInstanceState</a:t>
            </a:r>
            <a:r>
              <a:rPr lang="en-US" sz="900" dirty="0"/>
              <a:t>) {</a:t>
            </a:r>
            <a:br>
              <a:rPr lang="en-US" sz="900" dirty="0"/>
            </a:br>
            <a:r>
              <a:rPr lang="en-US" sz="900" dirty="0"/>
              <a:t>        </a:t>
            </a:r>
            <a:r>
              <a:rPr lang="en-US" sz="900" b="1" dirty="0" err="1"/>
              <a:t>super</a:t>
            </a:r>
            <a:r>
              <a:rPr lang="en-US" sz="900" dirty="0" err="1"/>
              <a:t>.onCreate</a:t>
            </a:r>
            <a:r>
              <a:rPr lang="en-US" sz="900" dirty="0"/>
              <a:t>(</a:t>
            </a:r>
            <a:r>
              <a:rPr lang="en-US" sz="900" dirty="0" err="1"/>
              <a:t>savedInstanceState</a:t>
            </a:r>
            <a:r>
              <a:rPr lang="en-US" sz="900" dirty="0"/>
              <a:t>);</a:t>
            </a:r>
            <a:br>
              <a:rPr lang="en-US" sz="900" dirty="0"/>
            </a:br>
            <a:r>
              <a:rPr lang="en-US" sz="900" dirty="0"/>
              <a:t>        </a:t>
            </a:r>
            <a:r>
              <a:rPr lang="en-US" sz="900" dirty="0" err="1"/>
              <a:t>setContentView</a:t>
            </a:r>
            <a:r>
              <a:rPr lang="en-US" sz="900" dirty="0"/>
              <a:t>(</a:t>
            </a:r>
            <a:r>
              <a:rPr lang="en-US" sz="900" dirty="0" err="1"/>
              <a:t>R.layout.</a:t>
            </a:r>
            <a:r>
              <a:rPr lang="en-US" sz="900" b="1" i="1" dirty="0" err="1"/>
              <a:t>activity_main</a:t>
            </a:r>
            <a:r>
              <a:rPr lang="en-US" sz="900" dirty="0"/>
              <a:t>);</a:t>
            </a:r>
            <a:br>
              <a:rPr lang="en-US" sz="900" dirty="0"/>
            </a:br>
            <a:r>
              <a:rPr lang="en-US" sz="900" dirty="0"/>
              <a:t>    }</a:t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b="1" dirty="0"/>
              <a:t>public void </a:t>
            </a:r>
            <a:r>
              <a:rPr lang="en-US" sz="900" dirty="0" err="1"/>
              <a:t>onClick</a:t>
            </a:r>
            <a:r>
              <a:rPr lang="en-US" sz="900" dirty="0"/>
              <a:t>(View view) {</a:t>
            </a:r>
            <a:br>
              <a:rPr lang="en-US" sz="900" dirty="0"/>
            </a:br>
            <a:r>
              <a:rPr lang="en-US" sz="900" dirty="0"/>
              <a:t>        </a:t>
            </a:r>
            <a:r>
              <a:rPr lang="en-US" sz="900" dirty="0" err="1"/>
              <a:t>Log.</a:t>
            </a:r>
            <a:r>
              <a:rPr lang="en-US" sz="900" i="1" dirty="0" err="1"/>
              <a:t>i</a:t>
            </a:r>
            <a:r>
              <a:rPr lang="en-US" sz="900" dirty="0"/>
              <a:t>(</a:t>
            </a:r>
            <a:r>
              <a:rPr lang="en-US" sz="900" b="1" i="1" dirty="0"/>
              <a:t>TAG</a:t>
            </a:r>
            <a:r>
              <a:rPr lang="en-US" sz="900" dirty="0"/>
              <a:t>, </a:t>
            </a:r>
            <a:r>
              <a:rPr lang="en-US" sz="900" b="1" dirty="0"/>
              <a:t>"</a:t>
            </a:r>
            <a:r>
              <a:rPr lang="en-US" sz="900" b="1" dirty="0" err="1"/>
              <a:t>onClick</a:t>
            </a:r>
            <a:r>
              <a:rPr lang="en-US" sz="900" b="1" dirty="0"/>
              <a:t> called: "</a:t>
            </a:r>
            <a:r>
              <a:rPr lang="en-US" sz="900" dirty="0"/>
              <a:t>+ ((Button) view).</a:t>
            </a:r>
            <a:r>
              <a:rPr lang="en-US" sz="900" dirty="0" err="1"/>
              <a:t>getText</a:t>
            </a:r>
            <a:r>
              <a:rPr lang="en-US" sz="900" dirty="0"/>
              <a:t>().</a:t>
            </a:r>
            <a:r>
              <a:rPr lang="en-US" sz="900" dirty="0" err="1"/>
              <a:t>toString</a:t>
            </a:r>
            <a:r>
              <a:rPr lang="en-US" sz="900" dirty="0"/>
              <a:t>() + </a:t>
            </a:r>
            <a:r>
              <a:rPr lang="en-US" sz="900" b="1" dirty="0"/>
              <a:t>" Button"</a:t>
            </a:r>
            <a:r>
              <a:rPr lang="en-US" sz="900" dirty="0"/>
              <a:t>);</a:t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>
                <a:solidFill>
                  <a:srgbClr val="0000FF"/>
                </a:solidFill>
              </a:rPr>
              <a:t>        </a:t>
            </a:r>
            <a:r>
              <a:rPr lang="en-US" sz="900" dirty="0" err="1">
                <a:solidFill>
                  <a:srgbClr val="0000FF"/>
                </a:solidFill>
              </a:rPr>
              <a:t>ToneGenerator</a:t>
            </a:r>
            <a:r>
              <a:rPr lang="en-US" sz="900" dirty="0">
                <a:solidFill>
                  <a:srgbClr val="0000FF"/>
                </a:solidFill>
              </a:rPr>
              <a:t> </a:t>
            </a:r>
            <a:r>
              <a:rPr lang="en-US" sz="900" dirty="0" err="1">
                <a:solidFill>
                  <a:srgbClr val="0000FF"/>
                </a:solidFill>
              </a:rPr>
              <a:t>tg</a:t>
            </a:r>
            <a:r>
              <a:rPr lang="en-US" sz="900" dirty="0">
                <a:solidFill>
                  <a:srgbClr val="0000FF"/>
                </a:solidFill>
              </a:rPr>
              <a:t> = </a:t>
            </a:r>
            <a:r>
              <a:rPr lang="en-US" sz="900" b="1" dirty="0">
                <a:solidFill>
                  <a:srgbClr val="0000FF"/>
                </a:solidFill>
              </a:rPr>
              <a:t>new </a:t>
            </a:r>
            <a:r>
              <a:rPr lang="en-US" sz="900" dirty="0" err="1">
                <a:solidFill>
                  <a:srgbClr val="0000FF"/>
                </a:solidFill>
              </a:rPr>
              <a:t>ToneGenerator</a:t>
            </a:r>
            <a:r>
              <a:rPr lang="en-US" sz="900" dirty="0">
                <a:solidFill>
                  <a:srgbClr val="0000FF"/>
                </a:solidFill>
              </a:rPr>
              <a:t>(</a:t>
            </a:r>
            <a:r>
              <a:rPr lang="en-US" sz="900" dirty="0" err="1">
                <a:solidFill>
                  <a:srgbClr val="0000FF"/>
                </a:solidFill>
              </a:rPr>
              <a:t>AudioManager.</a:t>
            </a:r>
            <a:r>
              <a:rPr lang="en-US" sz="900" b="1" i="1" dirty="0" err="1">
                <a:solidFill>
                  <a:srgbClr val="0000FF"/>
                </a:solidFill>
              </a:rPr>
              <a:t>STREAM_NOTIFICATION</a:t>
            </a:r>
            <a:r>
              <a:rPr lang="en-US" sz="900" dirty="0">
                <a:solidFill>
                  <a:srgbClr val="0000FF"/>
                </a:solidFill>
              </a:rPr>
              <a:t>, 100);</a:t>
            </a:r>
            <a:br>
              <a:rPr lang="en-US" sz="900" dirty="0">
                <a:solidFill>
                  <a:srgbClr val="0000FF"/>
                </a:solidFill>
              </a:rPr>
            </a:br>
            <a:r>
              <a:rPr lang="en-US" sz="900" dirty="0">
                <a:solidFill>
                  <a:srgbClr val="0000FF"/>
                </a:solidFill>
              </a:rPr>
              <a:t>        </a:t>
            </a:r>
            <a:r>
              <a:rPr lang="en-US" sz="900" dirty="0" err="1">
                <a:solidFill>
                  <a:srgbClr val="0000FF"/>
                </a:solidFill>
              </a:rPr>
              <a:t>tg.startTone</a:t>
            </a:r>
            <a:r>
              <a:rPr lang="en-US" sz="900" dirty="0">
                <a:solidFill>
                  <a:srgbClr val="0000FF"/>
                </a:solidFill>
              </a:rPr>
              <a:t>(</a:t>
            </a:r>
            <a:r>
              <a:rPr lang="en-US" sz="900" dirty="0" err="1">
                <a:solidFill>
                  <a:srgbClr val="0000FF"/>
                </a:solidFill>
              </a:rPr>
              <a:t>ToneGenerator.</a:t>
            </a:r>
            <a:r>
              <a:rPr lang="en-US" sz="900" b="1" i="1" dirty="0" err="1">
                <a:solidFill>
                  <a:srgbClr val="0000FF"/>
                </a:solidFill>
              </a:rPr>
              <a:t>TONE_PROP_BEEP</a:t>
            </a:r>
            <a:r>
              <a:rPr lang="en-US" sz="900" dirty="0">
                <a:solidFill>
                  <a:srgbClr val="0000FF"/>
                </a:solidFill>
              </a:rPr>
              <a:t>);</a:t>
            </a:r>
            <a:br>
              <a:rPr lang="en-US" sz="900" dirty="0">
                <a:solidFill>
                  <a:srgbClr val="0000FF"/>
                </a:solidFill>
              </a:rPr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        Class </a:t>
            </a:r>
            <a:r>
              <a:rPr lang="en-US" sz="900" dirty="0" err="1"/>
              <a:t>getClass</a:t>
            </a:r>
            <a:r>
              <a:rPr lang="en-US" sz="900" dirty="0"/>
              <a:t>;</a:t>
            </a:r>
            <a:br>
              <a:rPr lang="en-US" sz="900" dirty="0"/>
            </a:br>
            <a:r>
              <a:rPr lang="en-US" sz="900" dirty="0"/>
              <a:t>        </a:t>
            </a:r>
            <a:r>
              <a:rPr lang="en-US" sz="900" b="1" dirty="0"/>
              <a:t>switch </a:t>
            </a:r>
            <a:r>
              <a:rPr lang="en-US" sz="900" dirty="0"/>
              <a:t>(</a:t>
            </a:r>
            <a:r>
              <a:rPr lang="en-US" sz="900" dirty="0" err="1"/>
              <a:t>view.getId</a:t>
            </a:r>
            <a:r>
              <a:rPr lang="en-US" sz="900" dirty="0"/>
              <a:t>()){</a:t>
            </a:r>
            <a:br>
              <a:rPr lang="en-US" sz="900" dirty="0"/>
            </a:br>
            <a:r>
              <a:rPr lang="en-US" sz="900" dirty="0"/>
              <a:t>            </a:t>
            </a:r>
            <a:r>
              <a:rPr lang="en-US" sz="900" b="1" dirty="0"/>
              <a:t>case </a:t>
            </a:r>
            <a:r>
              <a:rPr lang="en-US" sz="900" dirty="0"/>
              <a:t>R.id.</a:t>
            </a:r>
            <a:r>
              <a:rPr lang="en-US" sz="900" b="1" i="1" dirty="0"/>
              <a:t>button1</a:t>
            </a:r>
            <a:r>
              <a:rPr lang="en-US" sz="900" dirty="0"/>
              <a:t>:</a:t>
            </a:r>
            <a:br>
              <a:rPr lang="en-US" sz="900" dirty="0"/>
            </a:br>
            <a:r>
              <a:rPr lang="en-US" sz="900" dirty="0"/>
              <a:t>                </a:t>
            </a:r>
            <a:r>
              <a:rPr lang="en-US" sz="900" dirty="0" err="1"/>
              <a:t>getClass</a:t>
            </a:r>
            <a:r>
              <a:rPr lang="en-US" sz="900" dirty="0"/>
              <a:t> = </a:t>
            </a:r>
            <a:r>
              <a:rPr lang="en-US" sz="900" dirty="0" err="1"/>
              <a:t>PokerActivity.</a:t>
            </a:r>
            <a:r>
              <a:rPr lang="en-US" sz="900" b="1" dirty="0" err="1"/>
              <a:t>class</a:t>
            </a:r>
            <a:r>
              <a:rPr lang="en-US" sz="900" dirty="0"/>
              <a:t>;</a:t>
            </a:r>
            <a:br>
              <a:rPr lang="en-US" sz="900" dirty="0"/>
            </a:br>
            <a:r>
              <a:rPr lang="en-US" sz="900" dirty="0"/>
              <a:t>                </a:t>
            </a:r>
            <a:r>
              <a:rPr lang="en-US" sz="900" b="1" dirty="0"/>
              <a:t>break</a:t>
            </a:r>
            <a:r>
              <a:rPr lang="en-US" sz="900" dirty="0"/>
              <a:t>;</a:t>
            </a:r>
            <a:br>
              <a:rPr lang="en-US" sz="900" dirty="0"/>
            </a:br>
            <a:r>
              <a:rPr lang="en-US" sz="900" dirty="0"/>
              <a:t>            </a:t>
            </a:r>
            <a:r>
              <a:rPr lang="en-US" sz="900" b="1" dirty="0"/>
              <a:t>case </a:t>
            </a:r>
            <a:r>
              <a:rPr lang="en-US" sz="900" dirty="0"/>
              <a:t>R.id.</a:t>
            </a:r>
            <a:r>
              <a:rPr lang="en-US" sz="900" b="1" i="1" dirty="0"/>
              <a:t>button2</a:t>
            </a:r>
            <a:r>
              <a:rPr lang="en-US" sz="900" dirty="0"/>
              <a:t>:</a:t>
            </a:r>
            <a:br>
              <a:rPr lang="en-US" sz="900" dirty="0"/>
            </a:br>
            <a:r>
              <a:rPr lang="en-US" sz="900" dirty="0"/>
              <a:t>                </a:t>
            </a:r>
            <a:r>
              <a:rPr lang="en-US" sz="900" dirty="0" err="1"/>
              <a:t>getClass</a:t>
            </a:r>
            <a:r>
              <a:rPr lang="en-US" sz="900" dirty="0"/>
              <a:t> = </a:t>
            </a:r>
            <a:r>
              <a:rPr lang="en-US" sz="900" dirty="0" err="1"/>
              <a:t>AccountActivity.</a:t>
            </a:r>
            <a:r>
              <a:rPr lang="en-US" sz="900" b="1" dirty="0" err="1"/>
              <a:t>class</a:t>
            </a:r>
            <a:r>
              <a:rPr lang="en-US" sz="900" dirty="0"/>
              <a:t>;</a:t>
            </a:r>
            <a:br>
              <a:rPr lang="en-US" sz="900" dirty="0"/>
            </a:br>
            <a:r>
              <a:rPr lang="en-US" sz="900" dirty="0"/>
              <a:t>                </a:t>
            </a:r>
            <a:r>
              <a:rPr lang="en-US" sz="900" b="1" dirty="0"/>
              <a:t>break</a:t>
            </a:r>
            <a:r>
              <a:rPr lang="en-US" sz="900" dirty="0"/>
              <a:t>;</a:t>
            </a:r>
            <a:br>
              <a:rPr lang="en-US" sz="900" dirty="0"/>
            </a:br>
            <a:r>
              <a:rPr lang="en-US" sz="900" dirty="0"/>
              <a:t>            </a:t>
            </a:r>
            <a:r>
              <a:rPr lang="en-US" sz="900" b="1" dirty="0"/>
              <a:t>default</a:t>
            </a:r>
            <a:r>
              <a:rPr lang="en-US" sz="900" dirty="0"/>
              <a:t>:</a:t>
            </a:r>
            <a:br>
              <a:rPr lang="en-US" sz="900" dirty="0"/>
            </a:br>
            <a:r>
              <a:rPr lang="en-US" sz="900" dirty="0"/>
              <a:t>                </a:t>
            </a:r>
            <a:r>
              <a:rPr lang="en-US" sz="900" b="1" dirty="0"/>
              <a:t>throw new </a:t>
            </a:r>
            <a:r>
              <a:rPr lang="en-US" sz="900" dirty="0" err="1"/>
              <a:t>IllegalStateException</a:t>
            </a:r>
            <a:r>
              <a:rPr lang="en-US" sz="900" dirty="0"/>
              <a:t>(</a:t>
            </a:r>
            <a:r>
              <a:rPr lang="en-US" sz="900" b="1" dirty="0"/>
              <a:t>"Unexpected value: " </a:t>
            </a:r>
            <a:r>
              <a:rPr lang="en-US" sz="900" dirty="0"/>
              <a:t>+ </a:t>
            </a:r>
            <a:r>
              <a:rPr lang="en-US" sz="900" dirty="0" err="1"/>
              <a:t>view.getId</a:t>
            </a:r>
            <a:r>
              <a:rPr lang="en-US" sz="900" dirty="0"/>
              <a:t>());</a:t>
            </a:r>
            <a:br>
              <a:rPr lang="en-US" sz="900" dirty="0"/>
            </a:br>
            <a:r>
              <a:rPr lang="en-US" sz="900" dirty="0"/>
              <a:t>        }</a:t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        Intent intent = </a:t>
            </a:r>
            <a:r>
              <a:rPr lang="en-US" sz="900" b="1" dirty="0"/>
              <a:t>new </a:t>
            </a:r>
            <a:r>
              <a:rPr lang="en-US" sz="900" dirty="0"/>
              <a:t>Intent(</a:t>
            </a:r>
            <a:r>
              <a:rPr lang="en-US" sz="900" b="1" dirty="0"/>
              <a:t>this</a:t>
            </a:r>
            <a:r>
              <a:rPr lang="en-US" sz="900" dirty="0"/>
              <a:t>, </a:t>
            </a:r>
            <a:r>
              <a:rPr lang="en-US" sz="900" dirty="0" err="1"/>
              <a:t>getClass</a:t>
            </a:r>
            <a:r>
              <a:rPr lang="en-US" sz="900" dirty="0"/>
              <a:t>);</a:t>
            </a:r>
            <a:br>
              <a:rPr lang="en-US" sz="900" dirty="0"/>
            </a:br>
            <a:r>
              <a:rPr lang="en-US" sz="900" dirty="0"/>
              <a:t>        </a:t>
            </a:r>
            <a:r>
              <a:rPr lang="en-US" sz="900" dirty="0" err="1"/>
              <a:t>startActivity</a:t>
            </a:r>
            <a:r>
              <a:rPr lang="en-US" sz="900" dirty="0"/>
              <a:t>(intent)</a:t>
            </a:r>
            <a:r>
              <a:rPr lang="en-US" sz="900" dirty="0" smtClean="0"/>
              <a:t>;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smtClean="0"/>
              <a:t>}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 smtClean="0"/>
              <a:t>}</a:t>
            </a:r>
            <a:endParaRPr lang="en-US" sz="900" dirty="0"/>
          </a:p>
        </p:txBody>
      </p:sp>
      <p:pic>
        <p:nvPicPr>
          <p:cNvPr id="5" name="Content Placeholder 9" descr="Screen Shot 2020-05-06 at 12.06.47 P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34" r="-19234"/>
          <a:stretch>
            <a:fillRect/>
          </a:stretch>
        </p:blipFill>
        <p:spPr>
          <a:xfrm>
            <a:off x="5041900" y="1677216"/>
            <a:ext cx="4038600" cy="4718304"/>
          </a:xfrm>
        </p:spPr>
      </p:pic>
      <p:grpSp>
        <p:nvGrpSpPr>
          <p:cNvPr id="10" name="Group 9"/>
          <p:cNvGrpSpPr/>
          <p:nvPr/>
        </p:nvGrpSpPr>
        <p:grpSpPr>
          <a:xfrm>
            <a:off x="3810000" y="3822700"/>
            <a:ext cx="1511301" cy="675332"/>
            <a:chOff x="3810000" y="3873500"/>
            <a:chExt cx="1511301" cy="675332"/>
          </a:xfrm>
        </p:grpSpPr>
        <p:sp>
          <p:nvSpPr>
            <p:cNvPr id="6" name="TextBox 5"/>
            <p:cNvSpPr txBox="1"/>
            <p:nvPr/>
          </p:nvSpPr>
          <p:spPr>
            <a:xfrm>
              <a:off x="4127501" y="4087167"/>
              <a:ext cx="1193800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Android Default Sound</a:t>
              </a:r>
              <a:endParaRPr lang="en-US" sz="12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3810000" y="3873500"/>
              <a:ext cx="317502" cy="2136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94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Toolbar</a:t>
            </a:r>
            <a:endParaRPr lang="en-US" dirty="0"/>
          </a:p>
        </p:txBody>
      </p:sp>
      <p:pic>
        <p:nvPicPr>
          <p:cNvPr id="4" name="Content Placeholder 3" descr="Screen Shot 2020-05-07 at 4.16.3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122" r="1982" b="6068"/>
          <a:stretch/>
        </p:blipFill>
        <p:spPr>
          <a:xfrm>
            <a:off x="457200" y="1741234"/>
            <a:ext cx="8229600" cy="4638780"/>
          </a:xfrm>
        </p:spPr>
      </p:pic>
    </p:spTree>
    <p:extLst>
      <p:ext uri="{BB962C8B-B14F-4D97-AF65-F5344CB8AC3E}">
        <p14:creationId xmlns:p14="http://schemas.microsoft.com/office/powerpoint/2010/main" val="3007497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Toolbar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For each layout, I use &lt;include&gt; tag to call the custom toolbar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the </a:t>
            </a:r>
            <a:r>
              <a:rPr lang="en-US" dirty="0" err="1"/>
              <a:t>onCreate</a:t>
            </a:r>
            <a:r>
              <a:rPr lang="en-US" dirty="0"/>
              <a:t>() method for each activity, I’ve put the following code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Toolbar toolbar = (Toolbar) 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</a:t>
            </a:r>
            <a:r>
              <a:rPr lang="en-US" b="1" i="1" dirty="0" err="1"/>
              <a:t>action_bar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err="1"/>
              <a:t>setSupportActionBar</a:t>
            </a:r>
            <a:r>
              <a:rPr lang="en-US" dirty="0"/>
              <a:t>(toolbar);</a:t>
            </a:r>
            <a:br>
              <a:rPr lang="en-US" dirty="0"/>
            </a:br>
            <a:r>
              <a:rPr lang="en-US" dirty="0" err="1"/>
              <a:t>getSupportActionBar</a:t>
            </a:r>
            <a:r>
              <a:rPr lang="en-US" dirty="0"/>
              <a:t>().</a:t>
            </a:r>
            <a:r>
              <a:rPr lang="en-US" dirty="0" err="1"/>
              <a:t>setDisplayHomeAsUpEnabled</a:t>
            </a:r>
            <a:r>
              <a:rPr lang="en-US" dirty="0"/>
              <a:t>(</a:t>
            </a:r>
            <a:r>
              <a:rPr lang="en-US" b="1" dirty="0"/>
              <a:t>true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err="1"/>
              <a:t>toolbar.getNavigationIcon</a:t>
            </a:r>
            <a:r>
              <a:rPr lang="en-US" dirty="0"/>
              <a:t>().</a:t>
            </a:r>
            <a:r>
              <a:rPr lang="en-US" dirty="0" err="1"/>
              <a:t>setColorFilter</a:t>
            </a:r>
            <a:r>
              <a:rPr lang="en-US" dirty="0"/>
              <a:t>(</a:t>
            </a:r>
            <a:r>
              <a:rPr lang="en-US" dirty="0" err="1"/>
              <a:t>getResources</a:t>
            </a:r>
            <a:r>
              <a:rPr lang="en-US" dirty="0"/>
              <a:t>().</a:t>
            </a:r>
            <a:r>
              <a:rPr lang="en-US" dirty="0" err="1"/>
              <a:t>getColor</a:t>
            </a:r>
            <a:r>
              <a:rPr lang="en-US" dirty="0"/>
              <a:t>(</a:t>
            </a:r>
            <a:r>
              <a:rPr lang="en-US" dirty="0" err="1"/>
              <a:t>R.color.</a:t>
            </a:r>
            <a:r>
              <a:rPr lang="en-US" b="1" i="1" dirty="0" err="1"/>
              <a:t>colorBlue</a:t>
            </a:r>
            <a:r>
              <a:rPr lang="en-US" dirty="0"/>
              <a:t>), </a:t>
            </a:r>
            <a:r>
              <a:rPr lang="en-US" dirty="0" err="1"/>
              <a:t>PorterDuff.Mode.</a:t>
            </a:r>
            <a:r>
              <a:rPr lang="en-US" b="1" i="1" dirty="0" err="1"/>
              <a:t>SRC_ATOP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TextView</a:t>
            </a:r>
            <a:r>
              <a:rPr lang="en-US" dirty="0"/>
              <a:t> </a:t>
            </a:r>
            <a:r>
              <a:rPr lang="en-US" dirty="0" err="1"/>
              <a:t>mTitle</a:t>
            </a:r>
            <a:r>
              <a:rPr lang="en-US" dirty="0"/>
              <a:t> = (</a:t>
            </a:r>
            <a:r>
              <a:rPr lang="en-US" dirty="0" err="1"/>
              <a:t>TextView</a:t>
            </a:r>
            <a:r>
              <a:rPr lang="en-US" dirty="0"/>
              <a:t>) </a:t>
            </a:r>
            <a:r>
              <a:rPr lang="en-US" dirty="0" err="1"/>
              <a:t>toolbar.findViewById</a:t>
            </a:r>
            <a:r>
              <a:rPr lang="en-US" dirty="0"/>
              <a:t>(</a:t>
            </a:r>
            <a:r>
              <a:rPr lang="en-US" dirty="0" err="1"/>
              <a:t>R.id.</a:t>
            </a:r>
            <a:r>
              <a:rPr lang="en-US" b="1" i="1" dirty="0" err="1"/>
              <a:t>toolbar_title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err="1"/>
              <a:t>mTitle.setText</a:t>
            </a:r>
            <a:r>
              <a:rPr lang="en-US" dirty="0"/>
              <a:t>(</a:t>
            </a:r>
            <a:r>
              <a:rPr lang="en-US" dirty="0" err="1"/>
              <a:t>toolbar.getTitle</a:t>
            </a:r>
            <a:r>
              <a:rPr lang="en-US" dirty="0"/>
              <a:t>());</a:t>
            </a:r>
            <a:br>
              <a:rPr lang="en-US" dirty="0"/>
            </a:br>
            <a:r>
              <a:rPr lang="en-US" dirty="0" err="1"/>
              <a:t>getSupportActionBar</a:t>
            </a:r>
            <a:r>
              <a:rPr lang="en-US" dirty="0"/>
              <a:t>().</a:t>
            </a:r>
            <a:r>
              <a:rPr lang="en-US" dirty="0" err="1"/>
              <a:t>setDisplayShowTitleEnabled</a:t>
            </a:r>
            <a:r>
              <a:rPr lang="en-US" dirty="0"/>
              <a:t>(</a:t>
            </a:r>
            <a:r>
              <a:rPr lang="en-US" b="1" dirty="0"/>
              <a:t>false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Button </a:t>
            </a:r>
            <a:r>
              <a:rPr lang="en-US" dirty="0" err="1"/>
              <a:t>mButton</a:t>
            </a:r>
            <a:r>
              <a:rPr lang="en-US" dirty="0"/>
              <a:t> = (Button) </a:t>
            </a:r>
            <a:r>
              <a:rPr lang="en-US" dirty="0" err="1"/>
              <a:t>toolbar.findViewById</a:t>
            </a:r>
            <a:r>
              <a:rPr lang="en-US" dirty="0"/>
              <a:t>(</a:t>
            </a:r>
            <a:r>
              <a:rPr lang="en-US" dirty="0" err="1"/>
              <a:t>R.id.</a:t>
            </a:r>
            <a:r>
              <a:rPr lang="en-US" b="1" i="1" dirty="0" err="1"/>
              <a:t>toolbar_button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err="1"/>
              <a:t>mButton.setEnabled</a:t>
            </a:r>
            <a:r>
              <a:rPr lang="en-US" dirty="0"/>
              <a:t>(</a:t>
            </a:r>
            <a:r>
              <a:rPr lang="en-US" b="1" dirty="0"/>
              <a:t>true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err="1"/>
              <a:t>mButton.setVisibility</a:t>
            </a:r>
            <a:r>
              <a:rPr lang="en-US" dirty="0"/>
              <a:t>(</a:t>
            </a:r>
            <a:r>
              <a:rPr lang="en-US" dirty="0" err="1"/>
              <a:t>View.</a:t>
            </a:r>
            <a:r>
              <a:rPr lang="en-US" b="1" i="1" dirty="0" err="1"/>
              <a:t>VISIBLE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mButton.setVisibility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View.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GONE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); 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for no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button</a:t>
            </a:r>
          </a:p>
          <a:p>
            <a:endParaRPr lang="en-US" dirty="0"/>
          </a:p>
        </p:txBody>
      </p:sp>
      <p:pic>
        <p:nvPicPr>
          <p:cNvPr id="7" name="Content Placeholder 4" descr="Screen Shot 2020-05-07 at 4.20.36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" t="9516" r="50721" b="6827"/>
          <a:stretch/>
        </p:blipFill>
        <p:spPr>
          <a:xfrm>
            <a:off x="588131" y="2381382"/>
            <a:ext cx="3654081" cy="4035850"/>
          </a:xfrm>
        </p:spPr>
      </p:pic>
      <p:sp>
        <p:nvSpPr>
          <p:cNvPr id="8" name="Rectangle 7"/>
          <p:cNvSpPr/>
          <p:nvPr/>
        </p:nvSpPr>
        <p:spPr>
          <a:xfrm>
            <a:off x="1047460" y="3496107"/>
            <a:ext cx="1675936" cy="405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91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Toolbar </a:t>
            </a:r>
            <a:r>
              <a:rPr lang="mr-IN" dirty="0" smtClean="0"/>
              <a:t>–</a:t>
            </a:r>
            <a:r>
              <a:rPr lang="en-US" dirty="0" smtClean="0"/>
              <a:t> Add Credit Button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8229600" cy="4718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50" b="1" dirty="0"/>
              <a:t>public void </a:t>
            </a:r>
            <a:r>
              <a:rPr lang="en-US" sz="750" dirty="0" err="1"/>
              <a:t>onClickCredit</a:t>
            </a:r>
            <a:r>
              <a:rPr lang="en-US" sz="750" dirty="0"/>
              <a:t>(View view){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Log.</a:t>
            </a:r>
            <a:r>
              <a:rPr lang="en-US" sz="750" i="1" dirty="0" err="1"/>
              <a:t>i</a:t>
            </a:r>
            <a:r>
              <a:rPr lang="en-US" sz="750" dirty="0"/>
              <a:t>(</a:t>
            </a:r>
            <a:r>
              <a:rPr lang="en-US" sz="750" b="1" i="1" dirty="0"/>
              <a:t>TAG</a:t>
            </a:r>
            <a:r>
              <a:rPr lang="en-US" sz="750" dirty="0"/>
              <a:t>, </a:t>
            </a:r>
            <a:r>
              <a:rPr lang="en-US" sz="750" b="1" dirty="0"/>
              <a:t>"</a:t>
            </a:r>
            <a:r>
              <a:rPr lang="en-US" sz="750" b="1" dirty="0" err="1"/>
              <a:t>onClickCredit</a:t>
            </a:r>
            <a:r>
              <a:rPr lang="en-US" sz="750" b="1" dirty="0"/>
              <a:t> called"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/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b="1" dirty="0"/>
              <a:t>final </a:t>
            </a:r>
            <a:r>
              <a:rPr lang="en-US" sz="750" dirty="0" err="1"/>
              <a:t>EditText</a:t>
            </a:r>
            <a:r>
              <a:rPr lang="en-US" sz="750" dirty="0"/>
              <a:t> input = </a:t>
            </a:r>
            <a:r>
              <a:rPr lang="en-US" sz="750" b="1" dirty="0"/>
              <a:t>new </a:t>
            </a:r>
            <a:r>
              <a:rPr lang="en-US" sz="750" dirty="0" err="1"/>
              <a:t>EditText</a:t>
            </a:r>
            <a:r>
              <a:rPr lang="en-US" sz="750" dirty="0"/>
              <a:t>(</a:t>
            </a:r>
            <a:r>
              <a:rPr lang="en-US" sz="750" b="1" dirty="0"/>
              <a:t>this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input.setInputType</a:t>
            </a:r>
            <a:r>
              <a:rPr lang="en-US" sz="750" dirty="0"/>
              <a:t>(</a:t>
            </a:r>
            <a:r>
              <a:rPr lang="en-US" sz="750" dirty="0" err="1"/>
              <a:t>InputType.</a:t>
            </a:r>
            <a:r>
              <a:rPr lang="en-US" sz="750" b="1" i="1" dirty="0" err="1"/>
              <a:t>TYPE_CLASS_NUMBER</a:t>
            </a:r>
            <a:r>
              <a:rPr lang="en-US" sz="750" b="1" i="1" dirty="0"/>
              <a:t> </a:t>
            </a:r>
            <a:r>
              <a:rPr lang="en-US" sz="750" dirty="0"/>
              <a:t>| </a:t>
            </a:r>
            <a:r>
              <a:rPr lang="en-US" sz="750" dirty="0" err="1" smtClean="0"/>
              <a:t>InputType.</a:t>
            </a:r>
            <a:r>
              <a:rPr lang="en-US" sz="750" b="1" i="1" dirty="0" err="1" smtClean="0"/>
              <a:t>TYPE_NUMBER_FLAG_DECIMAL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input.setHint</a:t>
            </a:r>
            <a:r>
              <a:rPr lang="en-US" sz="750" dirty="0"/>
              <a:t>(</a:t>
            </a:r>
            <a:r>
              <a:rPr lang="en-US" sz="750" b="1" dirty="0"/>
              <a:t>"How much credit to add?"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input.setPadding</a:t>
            </a:r>
            <a:r>
              <a:rPr lang="en-US" sz="750" dirty="0"/>
              <a:t>(100,50,100,50);</a:t>
            </a:r>
            <a:br>
              <a:rPr lang="en-US" sz="750" dirty="0"/>
            </a:br>
            <a:r>
              <a:rPr lang="en-US" sz="750" dirty="0"/>
              <a:t/>
            </a:r>
            <a:br>
              <a:rPr lang="en-US" sz="750" dirty="0"/>
            </a:br>
            <a:r>
              <a:rPr lang="en-US" sz="750" dirty="0" smtClean="0"/>
              <a:t>    </a:t>
            </a:r>
            <a:r>
              <a:rPr lang="en-US" sz="750" b="1" dirty="0"/>
              <a:t>final </a:t>
            </a:r>
            <a:r>
              <a:rPr lang="en-US" sz="750" dirty="0"/>
              <a:t>String title = </a:t>
            </a:r>
            <a:r>
              <a:rPr lang="en-US" sz="750" b="1" dirty="0"/>
              <a:t>"Purchasing Credit"</a:t>
            </a:r>
            <a:r>
              <a:rPr lang="en-US" sz="750" dirty="0"/>
              <a:t>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b="1" dirty="0"/>
              <a:t>final </a:t>
            </a:r>
            <a:r>
              <a:rPr lang="en-US" sz="750" dirty="0"/>
              <a:t>String </a:t>
            </a:r>
            <a:r>
              <a:rPr lang="en-US" sz="750" dirty="0" err="1"/>
              <a:t>currentBalance</a:t>
            </a:r>
            <a:r>
              <a:rPr lang="en-US" sz="750" dirty="0"/>
              <a:t> = </a:t>
            </a:r>
            <a:r>
              <a:rPr lang="en-US" sz="750" b="1" dirty="0"/>
              <a:t>"Current balance: $" </a:t>
            </a:r>
            <a:r>
              <a:rPr lang="en-US" sz="750" dirty="0"/>
              <a:t>+ </a:t>
            </a:r>
            <a:r>
              <a:rPr lang="en-US" sz="750" b="1" dirty="0" err="1"/>
              <a:t>formatter</a:t>
            </a:r>
            <a:r>
              <a:rPr lang="en-US" sz="750" dirty="0" err="1"/>
              <a:t>.format</a:t>
            </a:r>
            <a:r>
              <a:rPr lang="en-US" sz="750" dirty="0"/>
              <a:t>(</a:t>
            </a:r>
            <a:r>
              <a:rPr lang="en-US" sz="750" b="1" dirty="0"/>
              <a:t>balance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/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b="1" dirty="0"/>
              <a:t>final </a:t>
            </a:r>
            <a:r>
              <a:rPr lang="en-US" sz="750" dirty="0" err="1"/>
              <a:t>AlertDialog.Builder</a:t>
            </a:r>
            <a:r>
              <a:rPr lang="en-US" sz="750" dirty="0"/>
              <a:t> </a:t>
            </a:r>
            <a:r>
              <a:rPr lang="en-US" sz="750" dirty="0" err="1"/>
              <a:t>confirmAlert</a:t>
            </a:r>
            <a:r>
              <a:rPr lang="en-US" sz="750" dirty="0"/>
              <a:t>  = </a:t>
            </a:r>
            <a:r>
              <a:rPr lang="en-US" sz="750" b="1" dirty="0"/>
              <a:t>new </a:t>
            </a:r>
            <a:r>
              <a:rPr lang="en-US" sz="750" dirty="0" err="1"/>
              <a:t>AlertDialog.Builder</a:t>
            </a:r>
            <a:r>
              <a:rPr lang="en-US" sz="750" dirty="0"/>
              <a:t>(</a:t>
            </a:r>
            <a:r>
              <a:rPr lang="en-US" sz="750" b="1" dirty="0"/>
              <a:t>this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AlertDialog.Builder</a:t>
            </a:r>
            <a:r>
              <a:rPr lang="en-US" sz="750" dirty="0"/>
              <a:t> </a:t>
            </a:r>
            <a:r>
              <a:rPr lang="en-US" sz="750" dirty="0" err="1"/>
              <a:t>creditAlert</a:t>
            </a:r>
            <a:r>
              <a:rPr lang="en-US" sz="750" dirty="0"/>
              <a:t>  = </a:t>
            </a:r>
            <a:r>
              <a:rPr lang="en-US" sz="750" b="1" dirty="0"/>
              <a:t>new </a:t>
            </a:r>
            <a:r>
              <a:rPr lang="en-US" sz="750" dirty="0" err="1"/>
              <a:t>AlertDialog.Builder</a:t>
            </a:r>
            <a:r>
              <a:rPr lang="en-US" sz="750" dirty="0"/>
              <a:t>(</a:t>
            </a:r>
            <a:r>
              <a:rPr lang="en-US" sz="750" b="1" dirty="0"/>
              <a:t>this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creditAlert.setMessage</a:t>
            </a:r>
            <a:r>
              <a:rPr lang="en-US" sz="750" dirty="0"/>
              <a:t>(</a:t>
            </a:r>
            <a:r>
              <a:rPr lang="en-US" sz="750" dirty="0" err="1"/>
              <a:t>currentBalance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creditAlert.setView</a:t>
            </a:r>
            <a:r>
              <a:rPr lang="en-US" sz="750" dirty="0"/>
              <a:t>(input);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creditAlert.setTitle</a:t>
            </a:r>
            <a:r>
              <a:rPr lang="en-US" sz="750" dirty="0"/>
              <a:t>(title);</a:t>
            </a:r>
            <a:br>
              <a:rPr lang="en-US" sz="750" dirty="0"/>
            </a:br>
            <a:r>
              <a:rPr lang="en-US" sz="750" dirty="0">
                <a:solidFill>
                  <a:srgbClr val="3366FF"/>
                </a:solidFill>
              </a:rPr>
              <a:t>    </a:t>
            </a:r>
            <a:r>
              <a:rPr lang="en-US" sz="750" dirty="0" err="1">
                <a:solidFill>
                  <a:srgbClr val="3366FF"/>
                </a:solidFill>
              </a:rPr>
              <a:t>creditAlert.setPositiveButton</a:t>
            </a:r>
            <a:r>
              <a:rPr lang="en-US" sz="750" dirty="0">
                <a:solidFill>
                  <a:srgbClr val="3366FF"/>
                </a:solidFill>
              </a:rPr>
              <a:t>(</a:t>
            </a:r>
            <a:r>
              <a:rPr lang="en-US" sz="750" b="1" dirty="0">
                <a:solidFill>
                  <a:srgbClr val="3366FF"/>
                </a:solidFill>
              </a:rPr>
              <a:t>"Submit"</a:t>
            </a:r>
            <a:r>
              <a:rPr lang="en-US" sz="750" dirty="0">
                <a:solidFill>
                  <a:srgbClr val="3366FF"/>
                </a:solidFill>
              </a:rPr>
              <a:t>, </a:t>
            </a:r>
            <a:r>
              <a:rPr lang="en-US" sz="750" b="1" dirty="0">
                <a:solidFill>
                  <a:srgbClr val="3366FF"/>
                </a:solidFill>
              </a:rPr>
              <a:t>new </a:t>
            </a:r>
            <a:r>
              <a:rPr lang="en-US" sz="750" dirty="0" err="1">
                <a:solidFill>
                  <a:srgbClr val="3366FF"/>
                </a:solidFill>
              </a:rPr>
              <a:t>DialogInterface.OnClickListener</a:t>
            </a:r>
            <a:r>
              <a:rPr lang="en-US" sz="750" dirty="0">
                <a:solidFill>
                  <a:srgbClr val="3366FF"/>
                </a:solidFill>
              </a:rPr>
              <a:t>() {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/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</a:t>
            </a:r>
            <a:r>
              <a:rPr lang="en-US" sz="750" b="1" dirty="0">
                <a:solidFill>
                  <a:srgbClr val="3366FF"/>
                </a:solidFill>
              </a:rPr>
              <a:t>public void </a:t>
            </a:r>
            <a:r>
              <a:rPr lang="en-US" sz="750" dirty="0" err="1">
                <a:solidFill>
                  <a:srgbClr val="3366FF"/>
                </a:solidFill>
              </a:rPr>
              <a:t>onClick</a:t>
            </a:r>
            <a:r>
              <a:rPr lang="en-US" sz="750" dirty="0">
                <a:solidFill>
                  <a:srgbClr val="3366FF"/>
                </a:solidFill>
              </a:rPr>
              <a:t>(</a:t>
            </a:r>
            <a:r>
              <a:rPr lang="en-US" sz="750" dirty="0" err="1">
                <a:solidFill>
                  <a:srgbClr val="3366FF"/>
                </a:solidFill>
              </a:rPr>
              <a:t>DialogInterface</a:t>
            </a:r>
            <a:r>
              <a:rPr lang="en-US" sz="750" dirty="0">
                <a:solidFill>
                  <a:srgbClr val="3366FF"/>
                </a:solidFill>
              </a:rPr>
              <a:t> dialog, </a:t>
            </a:r>
            <a:r>
              <a:rPr lang="en-US" sz="750" b="1" dirty="0" err="1">
                <a:solidFill>
                  <a:srgbClr val="3366FF"/>
                </a:solidFill>
              </a:rPr>
              <a:t>int</a:t>
            </a:r>
            <a:r>
              <a:rPr lang="en-US" sz="750" b="1" dirty="0">
                <a:solidFill>
                  <a:srgbClr val="3366FF"/>
                </a:solidFill>
              </a:rPr>
              <a:t> </a:t>
            </a:r>
            <a:r>
              <a:rPr lang="en-US" sz="750" dirty="0">
                <a:solidFill>
                  <a:srgbClr val="3366FF"/>
                </a:solidFill>
              </a:rPr>
              <a:t>id) {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</a:t>
            </a:r>
            <a:r>
              <a:rPr lang="en-US" sz="750" b="1" dirty="0">
                <a:solidFill>
                  <a:srgbClr val="3366FF"/>
                </a:solidFill>
              </a:rPr>
              <a:t>final double </a:t>
            </a:r>
            <a:r>
              <a:rPr lang="en-US" sz="750" dirty="0">
                <a:solidFill>
                  <a:srgbClr val="3366FF"/>
                </a:solidFill>
              </a:rPr>
              <a:t>credit = </a:t>
            </a:r>
            <a:r>
              <a:rPr lang="en-US" sz="750" dirty="0" err="1">
                <a:solidFill>
                  <a:srgbClr val="3366FF"/>
                </a:solidFill>
              </a:rPr>
              <a:t>Double.</a:t>
            </a:r>
            <a:r>
              <a:rPr lang="en-US" sz="750" i="1" dirty="0" err="1">
                <a:solidFill>
                  <a:srgbClr val="3366FF"/>
                </a:solidFill>
              </a:rPr>
              <a:t>parseDouble</a:t>
            </a:r>
            <a:r>
              <a:rPr lang="en-US" sz="750" dirty="0">
                <a:solidFill>
                  <a:srgbClr val="3366FF"/>
                </a:solidFill>
              </a:rPr>
              <a:t>(</a:t>
            </a:r>
            <a:r>
              <a:rPr lang="en-US" sz="750" dirty="0" err="1">
                <a:solidFill>
                  <a:srgbClr val="3366FF"/>
                </a:solidFill>
              </a:rPr>
              <a:t>input.getText</a:t>
            </a:r>
            <a:r>
              <a:rPr lang="en-US" sz="750" dirty="0">
                <a:solidFill>
                  <a:srgbClr val="3366FF"/>
                </a:solidFill>
              </a:rPr>
              <a:t>().</a:t>
            </a:r>
            <a:r>
              <a:rPr lang="en-US" sz="750" dirty="0" err="1">
                <a:solidFill>
                  <a:srgbClr val="3366FF"/>
                </a:solidFill>
              </a:rPr>
              <a:t>toString</a:t>
            </a:r>
            <a:r>
              <a:rPr lang="en-US" sz="750" dirty="0">
                <a:solidFill>
                  <a:srgbClr val="3366FF"/>
                </a:solidFill>
              </a:rPr>
              <a:t>());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String </a:t>
            </a:r>
            <a:r>
              <a:rPr lang="en-US" sz="750" dirty="0" err="1">
                <a:solidFill>
                  <a:srgbClr val="3366FF"/>
                </a:solidFill>
              </a:rPr>
              <a:t>addCredit</a:t>
            </a:r>
            <a:r>
              <a:rPr lang="en-US" sz="750" dirty="0">
                <a:solidFill>
                  <a:srgbClr val="3366FF"/>
                </a:solidFill>
              </a:rPr>
              <a:t> = </a:t>
            </a:r>
            <a:r>
              <a:rPr lang="en-US" sz="750" b="1" dirty="0">
                <a:solidFill>
                  <a:srgbClr val="3366FF"/>
                </a:solidFill>
              </a:rPr>
              <a:t>"Confirm to add credit of $"</a:t>
            </a:r>
            <a:r>
              <a:rPr lang="en-US" sz="750" dirty="0">
                <a:solidFill>
                  <a:srgbClr val="3366FF"/>
                </a:solidFill>
              </a:rPr>
              <a:t>+ </a:t>
            </a:r>
            <a:r>
              <a:rPr lang="en-US" sz="750" b="1" dirty="0" err="1">
                <a:solidFill>
                  <a:srgbClr val="3366FF"/>
                </a:solidFill>
              </a:rPr>
              <a:t>formatter</a:t>
            </a:r>
            <a:r>
              <a:rPr lang="en-US" sz="750" dirty="0" err="1">
                <a:solidFill>
                  <a:srgbClr val="3366FF"/>
                </a:solidFill>
              </a:rPr>
              <a:t>.format</a:t>
            </a:r>
            <a:r>
              <a:rPr lang="en-US" sz="750" dirty="0">
                <a:solidFill>
                  <a:srgbClr val="3366FF"/>
                </a:solidFill>
              </a:rPr>
              <a:t>(credit);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String </a:t>
            </a:r>
            <a:r>
              <a:rPr lang="en-US" sz="750" dirty="0" err="1">
                <a:solidFill>
                  <a:srgbClr val="3366FF"/>
                </a:solidFill>
              </a:rPr>
              <a:t>newBalance</a:t>
            </a:r>
            <a:r>
              <a:rPr lang="en-US" sz="750" dirty="0">
                <a:solidFill>
                  <a:srgbClr val="3366FF"/>
                </a:solidFill>
              </a:rPr>
              <a:t> = </a:t>
            </a:r>
            <a:r>
              <a:rPr lang="en-US" sz="750" b="1" dirty="0">
                <a:solidFill>
                  <a:srgbClr val="3366FF"/>
                </a:solidFill>
              </a:rPr>
              <a:t>"New balance: $"</a:t>
            </a:r>
            <a:r>
              <a:rPr lang="en-US" sz="750" dirty="0">
                <a:solidFill>
                  <a:srgbClr val="3366FF"/>
                </a:solidFill>
              </a:rPr>
              <a:t>+ </a:t>
            </a:r>
            <a:r>
              <a:rPr lang="en-US" sz="750" b="1" dirty="0" err="1">
                <a:solidFill>
                  <a:srgbClr val="3366FF"/>
                </a:solidFill>
              </a:rPr>
              <a:t>formatter</a:t>
            </a:r>
            <a:r>
              <a:rPr lang="en-US" sz="750" dirty="0" err="1">
                <a:solidFill>
                  <a:srgbClr val="3366FF"/>
                </a:solidFill>
              </a:rPr>
              <a:t>.format</a:t>
            </a:r>
            <a:r>
              <a:rPr lang="en-US" sz="750" dirty="0">
                <a:solidFill>
                  <a:srgbClr val="3366FF"/>
                </a:solidFill>
              </a:rPr>
              <a:t>(</a:t>
            </a:r>
            <a:r>
              <a:rPr lang="en-US" sz="750" b="1" dirty="0" err="1">
                <a:solidFill>
                  <a:srgbClr val="3366FF"/>
                </a:solidFill>
              </a:rPr>
              <a:t>balance</a:t>
            </a:r>
            <a:r>
              <a:rPr lang="en-US" sz="750" dirty="0" err="1">
                <a:solidFill>
                  <a:srgbClr val="3366FF"/>
                </a:solidFill>
              </a:rPr>
              <a:t>+credit</a:t>
            </a:r>
            <a:r>
              <a:rPr lang="en-US" sz="750" dirty="0">
                <a:solidFill>
                  <a:srgbClr val="3366FF"/>
                </a:solidFill>
              </a:rPr>
              <a:t>);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String </a:t>
            </a:r>
            <a:r>
              <a:rPr lang="en-US" sz="750" dirty="0" err="1">
                <a:solidFill>
                  <a:srgbClr val="3366FF"/>
                </a:solidFill>
              </a:rPr>
              <a:t>confirmMessage</a:t>
            </a:r>
            <a:r>
              <a:rPr lang="en-US" sz="750" dirty="0">
                <a:solidFill>
                  <a:srgbClr val="3366FF"/>
                </a:solidFill>
              </a:rPr>
              <a:t> = </a:t>
            </a:r>
            <a:r>
              <a:rPr lang="en-US" sz="750" dirty="0" err="1">
                <a:solidFill>
                  <a:srgbClr val="3366FF"/>
                </a:solidFill>
              </a:rPr>
              <a:t>addCredit</a:t>
            </a:r>
            <a:r>
              <a:rPr lang="en-US" sz="750" dirty="0">
                <a:solidFill>
                  <a:srgbClr val="3366FF"/>
                </a:solidFill>
              </a:rPr>
              <a:t> +</a:t>
            </a:r>
            <a:r>
              <a:rPr lang="en-US" sz="750" b="1" dirty="0">
                <a:solidFill>
                  <a:srgbClr val="3366FF"/>
                </a:solidFill>
              </a:rPr>
              <a:t>"\n"</a:t>
            </a:r>
            <a:r>
              <a:rPr lang="en-US" sz="750" dirty="0">
                <a:solidFill>
                  <a:srgbClr val="3366FF"/>
                </a:solidFill>
              </a:rPr>
              <a:t>+ </a:t>
            </a:r>
            <a:r>
              <a:rPr lang="en-US" sz="750" dirty="0" err="1">
                <a:solidFill>
                  <a:srgbClr val="3366FF"/>
                </a:solidFill>
              </a:rPr>
              <a:t>currentBalance</a:t>
            </a:r>
            <a:r>
              <a:rPr lang="en-US" sz="750" dirty="0">
                <a:solidFill>
                  <a:srgbClr val="3366FF"/>
                </a:solidFill>
              </a:rPr>
              <a:t> +</a:t>
            </a:r>
            <a:r>
              <a:rPr lang="en-US" sz="750" b="1" dirty="0">
                <a:solidFill>
                  <a:srgbClr val="3366FF"/>
                </a:solidFill>
              </a:rPr>
              <a:t>"\n"</a:t>
            </a:r>
            <a:r>
              <a:rPr lang="en-US" sz="750" dirty="0">
                <a:solidFill>
                  <a:srgbClr val="3366FF"/>
                </a:solidFill>
              </a:rPr>
              <a:t>+ </a:t>
            </a:r>
            <a:r>
              <a:rPr lang="en-US" sz="750" dirty="0" err="1">
                <a:solidFill>
                  <a:srgbClr val="3366FF"/>
                </a:solidFill>
              </a:rPr>
              <a:t>newBalance</a:t>
            </a:r>
            <a:r>
              <a:rPr lang="en-US" sz="750" dirty="0">
                <a:solidFill>
                  <a:srgbClr val="3366FF"/>
                </a:solidFill>
              </a:rPr>
              <a:t>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/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</a:t>
            </a:r>
            <a:r>
              <a:rPr lang="en-US" sz="750" dirty="0" err="1">
                <a:solidFill>
                  <a:srgbClr val="3366FF"/>
                </a:solidFill>
              </a:rPr>
              <a:t>confirmAlert.setTitle</a:t>
            </a:r>
            <a:r>
              <a:rPr lang="en-US" sz="750" dirty="0">
                <a:solidFill>
                  <a:srgbClr val="3366FF"/>
                </a:solidFill>
              </a:rPr>
              <a:t>(title);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</a:t>
            </a:r>
            <a:r>
              <a:rPr lang="en-US" sz="750" dirty="0" err="1">
                <a:solidFill>
                  <a:srgbClr val="3366FF"/>
                </a:solidFill>
              </a:rPr>
              <a:t>confirmAlert.setMessage</a:t>
            </a:r>
            <a:r>
              <a:rPr lang="en-US" sz="750" dirty="0">
                <a:solidFill>
                  <a:srgbClr val="3366FF"/>
                </a:solidFill>
              </a:rPr>
              <a:t>(</a:t>
            </a:r>
            <a:r>
              <a:rPr lang="en-US" sz="750" dirty="0" err="1">
                <a:solidFill>
                  <a:srgbClr val="3366FF"/>
                </a:solidFill>
              </a:rPr>
              <a:t>confirmMessage</a:t>
            </a:r>
            <a:r>
              <a:rPr lang="en-US" sz="750" dirty="0">
                <a:solidFill>
                  <a:srgbClr val="3366FF"/>
                </a:solidFill>
              </a:rPr>
              <a:t>);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</a:t>
            </a:r>
            <a:r>
              <a:rPr lang="en-US" sz="750" dirty="0" err="1">
                <a:solidFill>
                  <a:srgbClr val="3366FF"/>
                </a:solidFill>
              </a:rPr>
              <a:t>confirmAlert.setPositiveButton</a:t>
            </a:r>
            <a:r>
              <a:rPr lang="en-US" sz="750" dirty="0">
                <a:solidFill>
                  <a:srgbClr val="3366FF"/>
                </a:solidFill>
              </a:rPr>
              <a:t>(</a:t>
            </a:r>
            <a:r>
              <a:rPr lang="en-US" sz="750" b="1" dirty="0">
                <a:solidFill>
                  <a:srgbClr val="3366FF"/>
                </a:solidFill>
              </a:rPr>
              <a:t>"</a:t>
            </a:r>
            <a:r>
              <a:rPr lang="en-US" sz="750" b="1" dirty="0" err="1">
                <a:solidFill>
                  <a:srgbClr val="3366FF"/>
                </a:solidFill>
              </a:rPr>
              <a:t>Confirm"</a:t>
            </a:r>
            <a:r>
              <a:rPr lang="en-US" sz="750" dirty="0" err="1">
                <a:solidFill>
                  <a:srgbClr val="3366FF"/>
                </a:solidFill>
              </a:rPr>
              <a:t>,</a:t>
            </a:r>
            <a:r>
              <a:rPr lang="en-US" sz="750" b="1" dirty="0" err="1">
                <a:solidFill>
                  <a:srgbClr val="3366FF"/>
                </a:solidFill>
              </a:rPr>
              <a:t>new</a:t>
            </a:r>
            <a:r>
              <a:rPr lang="en-US" sz="750" b="1" dirty="0">
                <a:solidFill>
                  <a:srgbClr val="3366FF"/>
                </a:solidFill>
              </a:rPr>
              <a:t> </a:t>
            </a:r>
            <a:r>
              <a:rPr lang="en-US" sz="750" dirty="0" err="1">
                <a:solidFill>
                  <a:srgbClr val="3366FF"/>
                </a:solidFill>
              </a:rPr>
              <a:t>DialogInterface.OnClickListener</a:t>
            </a:r>
            <a:r>
              <a:rPr lang="en-US" sz="750" dirty="0">
                <a:solidFill>
                  <a:srgbClr val="3366FF"/>
                </a:solidFill>
              </a:rPr>
              <a:t>() {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/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    </a:t>
            </a:r>
            <a:r>
              <a:rPr lang="en-US" sz="750" b="1" dirty="0">
                <a:solidFill>
                  <a:srgbClr val="3366FF"/>
                </a:solidFill>
              </a:rPr>
              <a:t>public void </a:t>
            </a:r>
            <a:r>
              <a:rPr lang="en-US" sz="750" dirty="0" err="1">
                <a:solidFill>
                  <a:srgbClr val="3366FF"/>
                </a:solidFill>
              </a:rPr>
              <a:t>onClick</a:t>
            </a:r>
            <a:r>
              <a:rPr lang="en-US" sz="750" dirty="0">
                <a:solidFill>
                  <a:srgbClr val="3366FF"/>
                </a:solidFill>
              </a:rPr>
              <a:t>(</a:t>
            </a:r>
            <a:r>
              <a:rPr lang="en-US" sz="750" dirty="0" err="1">
                <a:solidFill>
                  <a:srgbClr val="3366FF"/>
                </a:solidFill>
              </a:rPr>
              <a:t>DialogInterface</a:t>
            </a:r>
            <a:r>
              <a:rPr lang="en-US" sz="750" dirty="0">
                <a:solidFill>
                  <a:srgbClr val="3366FF"/>
                </a:solidFill>
              </a:rPr>
              <a:t> dialog, </a:t>
            </a:r>
            <a:r>
              <a:rPr lang="en-US" sz="750" b="1" dirty="0" err="1">
                <a:solidFill>
                  <a:srgbClr val="3366FF"/>
                </a:solidFill>
              </a:rPr>
              <a:t>int</a:t>
            </a:r>
            <a:r>
              <a:rPr lang="en-US" sz="750" b="1" dirty="0">
                <a:solidFill>
                  <a:srgbClr val="3366FF"/>
                </a:solidFill>
              </a:rPr>
              <a:t> </a:t>
            </a:r>
            <a:r>
              <a:rPr lang="en-US" sz="750" dirty="0">
                <a:solidFill>
                  <a:srgbClr val="3366FF"/>
                </a:solidFill>
              </a:rPr>
              <a:t>id) {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        </a:t>
            </a:r>
            <a:r>
              <a:rPr lang="en-US" sz="750" b="1" dirty="0">
                <a:solidFill>
                  <a:srgbClr val="3366FF"/>
                </a:solidFill>
              </a:rPr>
              <a:t>new </a:t>
            </a:r>
            <a:r>
              <a:rPr lang="en-US" sz="750" dirty="0" err="1">
                <a:solidFill>
                  <a:srgbClr val="3366FF"/>
                </a:solidFill>
              </a:rPr>
              <a:t>PokerData</a:t>
            </a:r>
            <a:r>
              <a:rPr lang="en-US" sz="750" dirty="0">
                <a:solidFill>
                  <a:srgbClr val="3366FF"/>
                </a:solidFill>
              </a:rPr>
              <a:t>().save(</a:t>
            </a:r>
            <a:r>
              <a:rPr lang="en-US" sz="750" dirty="0" err="1">
                <a:solidFill>
                  <a:srgbClr val="3366FF"/>
                </a:solidFill>
              </a:rPr>
              <a:t>PokerActivity.</a:t>
            </a:r>
            <a:r>
              <a:rPr lang="en-US" sz="750" b="1" dirty="0" err="1">
                <a:solidFill>
                  <a:srgbClr val="3366FF"/>
                </a:solidFill>
              </a:rPr>
              <a:t>this</a:t>
            </a:r>
            <a:r>
              <a:rPr lang="en-US" sz="750" dirty="0">
                <a:solidFill>
                  <a:srgbClr val="3366FF"/>
                </a:solidFill>
              </a:rPr>
              <a:t>, </a:t>
            </a:r>
            <a:r>
              <a:rPr lang="en-US" sz="750" b="1" dirty="0">
                <a:solidFill>
                  <a:srgbClr val="3366FF"/>
                </a:solidFill>
              </a:rPr>
              <a:t>"Add Credit"</a:t>
            </a:r>
            <a:r>
              <a:rPr lang="en-US" sz="750" dirty="0">
                <a:solidFill>
                  <a:srgbClr val="3366FF"/>
                </a:solidFill>
              </a:rPr>
              <a:t>, credit, (</a:t>
            </a:r>
            <a:r>
              <a:rPr lang="en-US" sz="750" b="1" dirty="0" err="1">
                <a:solidFill>
                  <a:srgbClr val="3366FF"/>
                </a:solidFill>
              </a:rPr>
              <a:t>balance</a:t>
            </a:r>
            <a:r>
              <a:rPr lang="en-US" sz="750" dirty="0" err="1">
                <a:solidFill>
                  <a:srgbClr val="3366FF"/>
                </a:solidFill>
              </a:rPr>
              <a:t>+credit</a:t>
            </a:r>
            <a:r>
              <a:rPr lang="en-US" sz="750" dirty="0">
                <a:solidFill>
                  <a:srgbClr val="3366FF"/>
                </a:solidFill>
              </a:rPr>
              <a:t>),</a:t>
            </a:r>
            <a:r>
              <a:rPr lang="en-US" sz="750" b="1" dirty="0">
                <a:solidFill>
                  <a:srgbClr val="3366FF"/>
                </a:solidFill>
              </a:rPr>
              <a:t>false</a:t>
            </a:r>
            <a:r>
              <a:rPr lang="en-US" sz="750" dirty="0">
                <a:solidFill>
                  <a:srgbClr val="3366FF"/>
                </a:solidFill>
              </a:rPr>
              <a:t>);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        finish();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        </a:t>
            </a:r>
            <a:r>
              <a:rPr lang="en-US" sz="750" dirty="0" err="1">
                <a:solidFill>
                  <a:srgbClr val="3366FF"/>
                </a:solidFill>
              </a:rPr>
              <a:t>startActivity</a:t>
            </a:r>
            <a:r>
              <a:rPr lang="en-US" sz="750" dirty="0">
                <a:solidFill>
                  <a:srgbClr val="3366FF"/>
                </a:solidFill>
              </a:rPr>
              <a:t>(</a:t>
            </a:r>
            <a:r>
              <a:rPr lang="en-US" sz="750" dirty="0" err="1">
                <a:solidFill>
                  <a:srgbClr val="3366FF"/>
                </a:solidFill>
              </a:rPr>
              <a:t>getIntent</a:t>
            </a:r>
            <a:r>
              <a:rPr lang="en-US" sz="750" dirty="0">
                <a:solidFill>
                  <a:srgbClr val="3366FF"/>
                </a:solidFill>
              </a:rPr>
              <a:t>());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    }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});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 smtClean="0">
                <a:solidFill>
                  <a:srgbClr val="3366FF"/>
                </a:solidFill>
              </a:rPr>
              <a:t>            </a:t>
            </a:r>
            <a:r>
              <a:rPr lang="en-US" sz="750" dirty="0" err="1">
                <a:solidFill>
                  <a:srgbClr val="3366FF"/>
                </a:solidFill>
              </a:rPr>
              <a:t>confirmAlert.setNegativeButton</a:t>
            </a:r>
            <a:r>
              <a:rPr lang="en-US" sz="750" dirty="0">
                <a:solidFill>
                  <a:srgbClr val="3366FF"/>
                </a:solidFill>
              </a:rPr>
              <a:t>(</a:t>
            </a:r>
            <a:r>
              <a:rPr lang="en-US" sz="750" b="1" dirty="0">
                <a:solidFill>
                  <a:srgbClr val="3366FF"/>
                </a:solidFill>
              </a:rPr>
              <a:t>"</a:t>
            </a:r>
            <a:r>
              <a:rPr lang="en-US" sz="750" b="1" dirty="0" err="1">
                <a:solidFill>
                  <a:srgbClr val="3366FF"/>
                </a:solidFill>
              </a:rPr>
              <a:t>Cancel"</a:t>
            </a:r>
            <a:r>
              <a:rPr lang="en-US" sz="750" dirty="0" err="1">
                <a:solidFill>
                  <a:srgbClr val="3366FF"/>
                </a:solidFill>
              </a:rPr>
              <a:t>,</a:t>
            </a:r>
            <a:r>
              <a:rPr lang="en-US" sz="750" b="1" dirty="0" err="1">
                <a:solidFill>
                  <a:srgbClr val="3366FF"/>
                </a:solidFill>
              </a:rPr>
              <a:t>null</a:t>
            </a:r>
            <a:r>
              <a:rPr lang="en-US" sz="750" dirty="0">
                <a:solidFill>
                  <a:srgbClr val="3366FF"/>
                </a:solidFill>
              </a:rPr>
              <a:t>);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    </a:t>
            </a:r>
            <a:r>
              <a:rPr lang="en-US" sz="750" dirty="0" err="1">
                <a:solidFill>
                  <a:srgbClr val="3366FF"/>
                </a:solidFill>
              </a:rPr>
              <a:t>confirmAlert.create</a:t>
            </a:r>
            <a:r>
              <a:rPr lang="en-US" sz="750" dirty="0">
                <a:solidFill>
                  <a:srgbClr val="3366FF"/>
                </a:solidFill>
              </a:rPr>
              <a:t>().show();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    }</a:t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>
                <a:solidFill>
                  <a:srgbClr val="3366FF"/>
                </a:solidFill>
              </a:rPr>
              <a:t>    })</a:t>
            </a:r>
            <a:r>
              <a:rPr lang="en-US" sz="750" dirty="0" smtClean="0">
                <a:solidFill>
                  <a:srgbClr val="3366FF"/>
                </a:solidFill>
              </a:rPr>
              <a:t>;</a:t>
            </a:r>
            <a:r>
              <a:rPr lang="en-US" sz="750" dirty="0">
                <a:solidFill>
                  <a:srgbClr val="3366FF"/>
                </a:solidFill>
              </a:rPr>
              <a:t/>
            </a:r>
            <a:br>
              <a:rPr lang="en-US" sz="750" dirty="0">
                <a:solidFill>
                  <a:srgbClr val="3366FF"/>
                </a:solidFill>
              </a:rPr>
            </a:br>
            <a:r>
              <a:rPr lang="en-US" sz="750" dirty="0"/>
              <a:t>    </a:t>
            </a:r>
            <a:r>
              <a:rPr lang="en-US" sz="750" dirty="0" err="1"/>
              <a:t>creditAlert.setNegativeButton</a:t>
            </a:r>
            <a:r>
              <a:rPr lang="en-US" sz="750" dirty="0"/>
              <a:t>(</a:t>
            </a:r>
            <a:r>
              <a:rPr lang="en-US" sz="750" b="1" dirty="0"/>
              <a:t>"</a:t>
            </a:r>
            <a:r>
              <a:rPr lang="en-US" sz="750" b="1" dirty="0" err="1"/>
              <a:t>Cancel"</a:t>
            </a:r>
            <a:r>
              <a:rPr lang="en-US" sz="750" dirty="0" err="1"/>
              <a:t>,</a:t>
            </a:r>
            <a:r>
              <a:rPr lang="en-US" sz="750" b="1" dirty="0" err="1"/>
              <a:t>null</a:t>
            </a:r>
            <a:r>
              <a:rPr lang="en-US" sz="750" dirty="0"/>
              <a:t>);</a:t>
            </a:r>
            <a:br>
              <a:rPr lang="en-US" sz="750" dirty="0"/>
            </a:br>
            <a:r>
              <a:rPr lang="en-US" sz="750" dirty="0"/>
              <a:t>    </a:t>
            </a:r>
            <a:r>
              <a:rPr lang="en-US" sz="750" dirty="0" err="1"/>
              <a:t>creditAlert.create</a:t>
            </a:r>
            <a:r>
              <a:rPr lang="en-US" sz="750" dirty="0"/>
              <a:t>().show()</a:t>
            </a:r>
            <a:r>
              <a:rPr lang="en-US" sz="750" dirty="0" smtClean="0"/>
              <a:t>;</a:t>
            </a:r>
            <a:r>
              <a:rPr lang="en-US" sz="750" dirty="0"/>
              <a:t/>
            </a:r>
            <a:br>
              <a:rPr lang="en-US" sz="750" dirty="0"/>
            </a:br>
            <a:r>
              <a:rPr lang="en-US" sz="750" dirty="0" smtClean="0"/>
              <a:t>}</a:t>
            </a:r>
            <a:endParaRPr lang="en-US" sz="750" dirty="0"/>
          </a:p>
        </p:txBody>
      </p:sp>
      <p:pic>
        <p:nvPicPr>
          <p:cNvPr id="5" name="Content Placeholder 4" descr="Screen Shot 2020-05-07 at 4.43.24 PM copy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28" r="-21128"/>
          <a:stretch>
            <a:fillRect/>
          </a:stretch>
        </p:blipFill>
        <p:spPr>
          <a:xfrm>
            <a:off x="4648200" y="1673225"/>
            <a:ext cx="4038600" cy="4718050"/>
          </a:xfrm>
        </p:spPr>
      </p:pic>
      <p:grpSp>
        <p:nvGrpSpPr>
          <p:cNvPr id="18" name="Group 17"/>
          <p:cNvGrpSpPr/>
          <p:nvPr/>
        </p:nvGrpSpPr>
        <p:grpSpPr>
          <a:xfrm>
            <a:off x="3076916" y="5342366"/>
            <a:ext cx="2055637" cy="740822"/>
            <a:chOff x="3299501" y="5342366"/>
            <a:chExt cx="2055637" cy="740822"/>
          </a:xfrm>
        </p:grpSpPr>
        <p:sp>
          <p:nvSpPr>
            <p:cNvPr id="7" name="TextBox 6"/>
            <p:cNvSpPr txBox="1"/>
            <p:nvPr/>
          </p:nvSpPr>
          <p:spPr>
            <a:xfrm>
              <a:off x="3705389" y="5621523"/>
              <a:ext cx="1649749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Confirm message after clicking Submit </a:t>
              </a:r>
              <a:endParaRPr lang="en-US" sz="12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3299501" y="5342366"/>
              <a:ext cx="405888" cy="27915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5696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1101</TotalTime>
  <Words>419</Words>
  <Application>Microsoft Macintosh PowerPoint</Application>
  <PresentationFormat>On-screen Show (4:3)</PresentationFormat>
  <Paragraphs>117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Clarity</vt:lpstr>
      <vt:lpstr>Final Assignment SCS-2682-024 Mobile Applications for Android Devices</vt:lpstr>
      <vt:lpstr>Casino App – Poker Slot Machine</vt:lpstr>
      <vt:lpstr>AndroidManifest.xml</vt:lpstr>
      <vt:lpstr>Storyboard – Vertical Orientation</vt:lpstr>
      <vt:lpstr>Storyboard – Horizontal Orientation</vt:lpstr>
      <vt:lpstr>MainActivity Class</vt:lpstr>
      <vt:lpstr>Custom Toolbar</vt:lpstr>
      <vt:lpstr>Custom Toolbar</vt:lpstr>
      <vt:lpstr>Custom Toolbar – Add Credit Button</vt:lpstr>
      <vt:lpstr>Payout Data From JSON File</vt:lpstr>
      <vt:lpstr>Load Payout Data From JSON File</vt:lpstr>
      <vt:lpstr>onClickBet() Method Life Cycle</vt:lpstr>
      <vt:lpstr>Set Default Values</vt:lpstr>
      <vt:lpstr>Get Cards Value</vt:lpstr>
      <vt:lpstr>Calling calculateJackpot() Method</vt:lpstr>
      <vt:lpstr>Calling calculateJackpot() Method</vt:lpstr>
      <vt:lpstr>Game Finish</vt:lpstr>
      <vt:lpstr>public class PokerData extends AppCompatActivity {</vt:lpstr>
      <vt:lpstr>Retrieving Data</vt:lpstr>
      <vt:lpstr>Loading and Passing Data</vt:lpstr>
      <vt:lpstr>Loading and Passing Data</vt:lpstr>
      <vt:lpstr>Button Effects</vt:lpstr>
      <vt:lpstr>Creating Custom Logo Icon</vt:lpstr>
      <vt:lpstr>Available on Apple Device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Assignment</dc:title>
  <dc:creator>Edmund Wong</dc:creator>
  <cp:lastModifiedBy>Edmund Wong</cp:lastModifiedBy>
  <cp:revision>34</cp:revision>
  <dcterms:created xsi:type="dcterms:W3CDTF">2020-05-06T13:30:14Z</dcterms:created>
  <dcterms:modified xsi:type="dcterms:W3CDTF">2020-06-17T13:19:58Z</dcterms:modified>
</cp:coreProperties>
</file>